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39"/>
  </p:notesMasterIdLst>
  <p:handoutMasterIdLst>
    <p:handoutMasterId r:id="rId40"/>
  </p:handoutMasterIdLst>
  <p:sldIdLst>
    <p:sldId id="256" r:id="rId5"/>
    <p:sldId id="304" r:id="rId6"/>
    <p:sldId id="280" r:id="rId7"/>
    <p:sldId id="281" r:id="rId8"/>
    <p:sldId id="402" r:id="rId9"/>
    <p:sldId id="279" r:id="rId10"/>
    <p:sldId id="293" r:id="rId11"/>
    <p:sldId id="302" r:id="rId12"/>
    <p:sldId id="274" r:id="rId13"/>
    <p:sldId id="334" r:id="rId14"/>
    <p:sldId id="452" r:id="rId15"/>
    <p:sldId id="346" r:id="rId16"/>
    <p:sldId id="454" r:id="rId17"/>
    <p:sldId id="453" r:id="rId18"/>
    <p:sldId id="276" r:id="rId19"/>
    <p:sldId id="294" r:id="rId20"/>
    <p:sldId id="295" r:id="rId21"/>
    <p:sldId id="277" r:id="rId22"/>
    <p:sldId id="403" r:id="rId23"/>
    <p:sldId id="259" r:id="rId24"/>
    <p:sldId id="260" r:id="rId25"/>
    <p:sldId id="262" r:id="rId26"/>
    <p:sldId id="263" r:id="rId27"/>
    <p:sldId id="278" r:id="rId28"/>
    <p:sldId id="283" r:id="rId29"/>
    <p:sldId id="284" r:id="rId30"/>
    <p:sldId id="287" r:id="rId31"/>
    <p:sldId id="288" r:id="rId32"/>
    <p:sldId id="285" r:id="rId33"/>
    <p:sldId id="289" r:id="rId34"/>
    <p:sldId id="300" r:id="rId35"/>
    <p:sldId id="297" r:id="rId36"/>
    <p:sldId id="305" r:id="rId37"/>
    <p:sldId id="298" r:id="rId38"/>
  </p:sldIdLst>
  <p:sldSz cx="12192000" cy="6858000"/>
  <p:notesSz cx="6858000" cy="9144000"/>
  <p:defaultTextStyle>
    <a:defPPr rtl="0">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3FAFC8-BA14-49AA-AF89-A7B6F6B7D6EC}" v="1" dt="2022-06-06T16:53:56.0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756" y="9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ILIO MORDINI" userId="4187b80a1b3ff98c" providerId="LiveId" clId="{E40BFDED-D461-448D-9DD6-2D1525CC87E9}"/>
    <pc:docChg chg="undo custSel addSld delSld modSld sldOrd modShowInfo">
      <pc:chgData name="EMILIO MORDINI" userId="4187b80a1b3ff98c" providerId="LiveId" clId="{E40BFDED-D461-448D-9DD6-2D1525CC87E9}" dt="2022-05-09T23:28:07.784" v="2195" actId="403"/>
      <pc:docMkLst>
        <pc:docMk/>
      </pc:docMkLst>
      <pc:sldChg chg="del">
        <pc:chgData name="EMILIO MORDINI" userId="4187b80a1b3ff98c" providerId="LiveId" clId="{E40BFDED-D461-448D-9DD6-2D1525CC87E9}" dt="2022-05-09T22:35:51.124" v="1189" actId="47"/>
        <pc:sldMkLst>
          <pc:docMk/>
          <pc:sldMk cId="3205922597" sldId="258"/>
        </pc:sldMkLst>
      </pc:sldChg>
      <pc:sldChg chg="modSp mod ord">
        <pc:chgData name="EMILIO MORDINI" userId="4187b80a1b3ff98c" providerId="LiveId" clId="{E40BFDED-D461-448D-9DD6-2D1525CC87E9}" dt="2022-05-09T23:11:39.298" v="1871" actId="20577"/>
        <pc:sldMkLst>
          <pc:docMk/>
          <pc:sldMk cId="3801362037" sldId="259"/>
        </pc:sldMkLst>
        <pc:spChg chg="mod">
          <ac:chgData name="EMILIO MORDINI" userId="4187b80a1b3ff98c" providerId="LiveId" clId="{E40BFDED-D461-448D-9DD6-2D1525CC87E9}" dt="2022-05-09T23:11:39.298" v="1871" actId="20577"/>
          <ac:spMkLst>
            <pc:docMk/>
            <pc:sldMk cId="3801362037" sldId="259"/>
            <ac:spMk id="5" creationId="{E2E45CFD-1399-E1F1-2266-DAA42CBAE38A}"/>
          </ac:spMkLst>
        </pc:spChg>
      </pc:sldChg>
      <pc:sldChg chg="ord">
        <pc:chgData name="EMILIO MORDINI" userId="4187b80a1b3ff98c" providerId="LiveId" clId="{E40BFDED-D461-448D-9DD6-2D1525CC87E9}" dt="2022-05-09T22:36:25.055" v="1193"/>
        <pc:sldMkLst>
          <pc:docMk/>
          <pc:sldMk cId="1459574846" sldId="260"/>
        </pc:sldMkLst>
      </pc:sldChg>
      <pc:sldChg chg="modSp add del mod ord">
        <pc:chgData name="EMILIO MORDINI" userId="4187b80a1b3ff98c" providerId="LiveId" clId="{E40BFDED-D461-448D-9DD6-2D1525CC87E9}" dt="2022-05-09T22:54:05.542" v="1631" actId="2696"/>
        <pc:sldMkLst>
          <pc:docMk/>
          <pc:sldMk cId="45880839" sldId="261"/>
        </pc:sldMkLst>
        <pc:spChg chg="mod">
          <ac:chgData name="EMILIO MORDINI" userId="4187b80a1b3ff98c" providerId="LiveId" clId="{E40BFDED-D461-448D-9DD6-2D1525CC87E9}" dt="2022-05-09T22:52:27.876" v="1566" actId="27636"/>
          <ac:spMkLst>
            <pc:docMk/>
            <pc:sldMk cId="45880839" sldId="261"/>
            <ac:spMk id="5" creationId="{36D384FD-A44E-6856-0545-6436A9B680EF}"/>
          </ac:spMkLst>
        </pc:spChg>
      </pc:sldChg>
      <pc:sldChg chg="modSp mod ord">
        <pc:chgData name="EMILIO MORDINI" userId="4187b80a1b3ff98c" providerId="LiveId" clId="{E40BFDED-D461-448D-9DD6-2D1525CC87E9}" dt="2022-05-09T22:53:47.975" v="1630" actId="20578"/>
        <pc:sldMkLst>
          <pc:docMk/>
          <pc:sldMk cId="2381463720" sldId="262"/>
        </pc:sldMkLst>
        <pc:spChg chg="mod">
          <ac:chgData name="EMILIO MORDINI" userId="4187b80a1b3ff98c" providerId="LiveId" clId="{E40BFDED-D461-448D-9DD6-2D1525CC87E9}" dt="2022-05-09T22:53:47.975" v="1630" actId="20578"/>
          <ac:spMkLst>
            <pc:docMk/>
            <pc:sldMk cId="2381463720" sldId="262"/>
            <ac:spMk id="6" creationId="{2D90AD9C-7A3F-645B-80A3-1D54F414FB7B}"/>
          </ac:spMkLst>
        </pc:spChg>
        <pc:picChg chg="mod">
          <ac:chgData name="EMILIO MORDINI" userId="4187b80a1b3ff98c" providerId="LiveId" clId="{E40BFDED-D461-448D-9DD6-2D1525CC87E9}" dt="2022-05-09T22:52:37.433" v="1567" actId="1076"/>
          <ac:picMkLst>
            <pc:docMk/>
            <pc:sldMk cId="2381463720" sldId="262"/>
            <ac:picMk id="9" creationId="{3DCEB9F8-E75D-F41A-F8BD-8021DC5BACCF}"/>
          </ac:picMkLst>
        </pc:picChg>
      </pc:sldChg>
      <pc:sldChg chg="modSp mod">
        <pc:chgData name="EMILIO MORDINI" userId="4187b80a1b3ff98c" providerId="LiveId" clId="{E40BFDED-D461-448D-9DD6-2D1525CC87E9}" dt="2022-05-09T22:55:43.162" v="1678" actId="20577"/>
        <pc:sldMkLst>
          <pc:docMk/>
          <pc:sldMk cId="3514639517" sldId="263"/>
        </pc:sldMkLst>
        <pc:spChg chg="mod">
          <ac:chgData name="EMILIO MORDINI" userId="4187b80a1b3ff98c" providerId="LiveId" clId="{E40BFDED-D461-448D-9DD6-2D1525CC87E9}" dt="2022-05-09T22:55:43.162" v="1678" actId="20577"/>
          <ac:spMkLst>
            <pc:docMk/>
            <pc:sldMk cId="3514639517" sldId="263"/>
            <ac:spMk id="5" creationId="{AAC025C1-061A-A913-1EE6-7A2A8C28F5DD}"/>
          </ac:spMkLst>
        </pc:spChg>
        <pc:spChg chg="mod">
          <ac:chgData name="EMILIO MORDINI" userId="4187b80a1b3ff98c" providerId="LiveId" clId="{E40BFDED-D461-448D-9DD6-2D1525CC87E9}" dt="2022-05-09T22:54:15.076" v="1632" actId="1076"/>
          <ac:spMkLst>
            <pc:docMk/>
            <pc:sldMk cId="3514639517" sldId="263"/>
            <ac:spMk id="7" creationId="{F8AC68D0-74B0-6CAE-D354-DAC10060042C}"/>
          </ac:spMkLst>
        </pc:spChg>
      </pc:sldChg>
      <pc:sldChg chg="del">
        <pc:chgData name="EMILIO MORDINI" userId="4187b80a1b3ff98c" providerId="LiveId" clId="{E40BFDED-D461-448D-9DD6-2D1525CC87E9}" dt="2022-05-09T22:38:45.849" v="1219" actId="47"/>
        <pc:sldMkLst>
          <pc:docMk/>
          <pc:sldMk cId="1410624415" sldId="265"/>
        </pc:sldMkLst>
      </pc:sldChg>
      <pc:sldChg chg="del">
        <pc:chgData name="EMILIO MORDINI" userId="4187b80a1b3ff98c" providerId="LiveId" clId="{E40BFDED-D461-448D-9DD6-2D1525CC87E9}" dt="2022-05-09T22:38:50.838" v="1220" actId="47"/>
        <pc:sldMkLst>
          <pc:docMk/>
          <pc:sldMk cId="3352488233" sldId="266"/>
        </pc:sldMkLst>
      </pc:sldChg>
      <pc:sldChg chg="modSp mod">
        <pc:chgData name="EMILIO MORDINI" userId="4187b80a1b3ff98c" providerId="LiveId" clId="{E40BFDED-D461-448D-9DD6-2D1525CC87E9}" dt="2022-05-09T23:01:28.855" v="1756" actId="113"/>
        <pc:sldMkLst>
          <pc:docMk/>
          <pc:sldMk cId="2105700190" sldId="276"/>
        </pc:sldMkLst>
        <pc:spChg chg="mod">
          <ac:chgData name="EMILIO MORDINI" userId="4187b80a1b3ff98c" providerId="LiveId" clId="{E40BFDED-D461-448D-9DD6-2D1525CC87E9}" dt="2022-05-09T23:01:28.855" v="1756" actId="113"/>
          <ac:spMkLst>
            <pc:docMk/>
            <pc:sldMk cId="2105700190" sldId="276"/>
            <ac:spMk id="3" creationId="{647F0D94-9C36-D32D-A144-2D8EFEA9B068}"/>
          </ac:spMkLst>
        </pc:spChg>
      </pc:sldChg>
      <pc:sldChg chg="modSp mod ord">
        <pc:chgData name="EMILIO MORDINI" userId="4187b80a1b3ff98c" providerId="LiveId" clId="{E40BFDED-D461-448D-9DD6-2D1525CC87E9}" dt="2022-05-09T22:30:09.413" v="1075"/>
        <pc:sldMkLst>
          <pc:docMk/>
          <pc:sldMk cId="3109510963" sldId="277"/>
        </pc:sldMkLst>
        <pc:spChg chg="mod">
          <ac:chgData name="EMILIO MORDINI" userId="4187b80a1b3ff98c" providerId="LiveId" clId="{E40BFDED-D461-448D-9DD6-2D1525CC87E9}" dt="2022-05-09T22:29:28.005" v="1071" actId="20577"/>
          <ac:spMkLst>
            <pc:docMk/>
            <pc:sldMk cId="3109510963" sldId="277"/>
            <ac:spMk id="7" creationId="{184817B5-9B55-31E7-040A-9E6A02167CE1}"/>
          </ac:spMkLst>
        </pc:spChg>
      </pc:sldChg>
      <pc:sldChg chg="modSp mod">
        <pc:chgData name="EMILIO MORDINI" userId="4187b80a1b3ff98c" providerId="LiveId" clId="{E40BFDED-D461-448D-9DD6-2D1525CC87E9}" dt="2022-05-08T16:01:02.644" v="19" actId="20577"/>
        <pc:sldMkLst>
          <pc:docMk/>
          <pc:sldMk cId="4165906957" sldId="278"/>
        </pc:sldMkLst>
        <pc:spChg chg="mod">
          <ac:chgData name="EMILIO MORDINI" userId="4187b80a1b3ff98c" providerId="LiveId" clId="{E40BFDED-D461-448D-9DD6-2D1525CC87E9}" dt="2022-05-08T16:01:02.644" v="19" actId="20577"/>
          <ac:spMkLst>
            <pc:docMk/>
            <pc:sldMk cId="4165906957" sldId="278"/>
            <ac:spMk id="4" creationId="{D1B0991E-7788-6F11-CD4D-168BFB99A9C3}"/>
          </ac:spMkLst>
        </pc:spChg>
      </pc:sldChg>
      <pc:sldChg chg="delSp modSp mod ord">
        <pc:chgData name="EMILIO MORDINI" userId="4187b80a1b3ff98c" providerId="LiveId" clId="{E40BFDED-D461-448D-9DD6-2D1525CC87E9}" dt="2022-05-09T22:23:45.594" v="879" actId="1076"/>
        <pc:sldMkLst>
          <pc:docMk/>
          <pc:sldMk cId="233692452" sldId="279"/>
        </pc:sldMkLst>
        <pc:spChg chg="mod">
          <ac:chgData name="EMILIO MORDINI" userId="4187b80a1b3ff98c" providerId="LiveId" clId="{E40BFDED-D461-448D-9DD6-2D1525CC87E9}" dt="2022-05-09T22:23:45.594" v="879" actId="1076"/>
          <ac:spMkLst>
            <pc:docMk/>
            <pc:sldMk cId="233692452" sldId="279"/>
            <ac:spMk id="10" creationId="{CFA68D14-4514-72F1-CCEC-A612B4112D18}"/>
          </ac:spMkLst>
        </pc:spChg>
        <pc:picChg chg="del">
          <ac:chgData name="EMILIO MORDINI" userId="4187b80a1b3ff98c" providerId="LiveId" clId="{E40BFDED-D461-448D-9DD6-2D1525CC87E9}" dt="2022-05-09T22:23:09.805" v="866" actId="21"/>
          <ac:picMkLst>
            <pc:docMk/>
            <pc:sldMk cId="233692452" sldId="279"/>
            <ac:picMk id="5" creationId="{25EE152D-6867-FA41-E5FF-610873896955}"/>
          </ac:picMkLst>
        </pc:picChg>
      </pc:sldChg>
      <pc:sldChg chg="addSp delSp modSp add mod ord">
        <pc:chgData name="EMILIO MORDINI" userId="4187b80a1b3ff98c" providerId="LiveId" clId="{E40BFDED-D461-448D-9DD6-2D1525CC87E9}" dt="2022-05-09T23:10:06.347" v="1808"/>
        <pc:sldMkLst>
          <pc:docMk/>
          <pc:sldMk cId="1548516209" sldId="280"/>
        </pc:sldMkLst>
        <pc:spChg chg="del">
          <ac:chgData name="EMILIO MORDINI" userId="4187b80a1b3ff98c" providerId="LiveId" clId="{E40BFDED-D461-448D-9DD6-2D1525CC87E9}" dt="2022-05-09T23:08:39.068" v="1798" actId="478"/>
          <ac:spMkLst>
            <pc:docMk/>
            <pc:sldMk cId="1548516209" sldId="280"/>
            <ac:spMk id="2" creationId="{D8DEF6DE-1EDD-29D3-6ED9-B83DBD21CE40}"/>
          </ac:spMkLst>
        </pc:spChg>
        <pc:spChg chg="add del mod">
          <ac:chgData name="EMILIO MORDINI" userId="4187b80a1b3ff98c" providerId="LiveId" clId="{E40BFDED-D461-448D-9DD6-2D1525CC87E9}" dt="2022-05-09T23:08:41.758" v="1799" actId="478"/>
          <ac:spMkLst>
            <pc:docMk/>
            <pc:sldMk cId="1548516209" sldId="280"/>
            <ac:spMk id="4" creationId="{699816AD-827F-4B1A-BB8C-A40C40B64C1C}"/>
          </ac:spMkLst>
        </pc:spChg>
        <pc:spChg chg="mod">
          <ac:chgData name="EMILIO MORDINI" userId="4187b80a1b3ff98c" providerId="LiveId" clId="{E40BFDED-D461-448D-9DD6-2D1525CC87E9}" dt="2022-05-09T23:09:04.370" v="1804" actId="14100"/>
          <ac:spMkLst>
            <pc:docMk/>
            <pc:sldMk cId="1548516209" sldId="280"/>
            <ac:spMk id="12" creationId="{A280C159-ADFE-34DA-932A-F27B74D6654B}"/>
          </ac:spMkLst>
        </pc:spChg>
        <pc:picChg chg="mod">
          <ac:chgData name="EMILIO MORDINI" userId="4187b80a1b3ff98c" providerId="LiveId" clId="{E40BFDED-D461-448D-9DD6-2D1525CC87E9}" dt="2022-05-09T23:09:39.272" v="1806" actId="14100"/>
          <ac:picMkLst>
            <pc:docMk/>
            <pc:sldMk cId="1548516209" sldId="280"/>
            <ac:picMk id="11" creationId="{846EDE42-F63B-F89B-1560-89191CE8427F}"/>
          </ac:picMkLst>
        </pc:picChg>
      </pc:sldChg>
      <pc:sldChg chg="del ord">
        <pc:chgData name="EMILIO MORDINI" userId="4187b80a1b3ff98c" providerId="LiveId" clId="{E40BFDED-D461-448D-9DD6-2D1525CC87E9}" dt="2022-05-09T23:07:31.734" v="1796" actId="2696"/>
        <pc:sldMkLst>
          <pc:docMk/>
          <pc:sldMk cId="2957126350" sldId="280"/>
        </pc:sldMkLst>
      </pc:sldChg>
      <pc:sldChg chg="add ord">
        <pc:chgData name="EMILIO MORDINI" userId="4187b80a1b3ff98c" providerId="LiveId" clId="{E40BFDED-D461-448D-9DD6-2D1525CC87E9}" dt="2022-05-09T23:10:08.653" v="1810"/>
        <pc:sldMkLst>
          <pc:docMk/>
          <pc:sldMk cId="640536308" sldId="281"/>
        </pc:sldMkLst>
      </pc:sldChg>
      <pc:sldChg chg="modSp del mod ord">
        <pc:chgData name="EMILIO MORDINI" userId="4187b80a1b3ff98c" providerId="LiveId" clId="{E40BFDED-D461-448D-9DD6-2D1525CC87E9}" dt="2022-05-09T23:07:31.734" v="1796" actId="2696"/>
        <pc:sldMkLst>
          <pc:docMk/>
          <pc:sldMk cId="1986268893" sldId="281"/>
        </pc:sldMkLst>
        <pc:spChg chg="mod">
          <ac:chgData name="EMILIO MORDINI" userId="4187b80a1b3ff98c" providerId="LiveId" clId="{E40BFDED-D461-448D-9DD6-2D1525CC87E9}" dt="2022-05-09T22:35:35.696" v="1188" actId="20577"/>
          <ac:spMkLst>
            <pc:docMk/>
            <pc:sldMk cId="1986268893" sldId="281"/>
            <ac:spMk id="3" creationId="{A1C8A39B-2B2A-B9A4-9A8F-108347C48E34}"/>
          </ac:spMkLst>
        </pc:spChg>
      </pc:sldChg>
      <pc:sldChg chg="modSp mod">
        <pc:chgData name="EMILIO MORDINI" userId="4187b80a1b3ff98c" providerId="LiveId" clId="{E40BFDED-D461-448D-9DD6-2D1525CC87E9}" dt="2022-05-09T22:41:52.597" v="1310" actId="27636"/>
        <pc:sldMkLst>
          <pc:docMk/>
          <pc:sldMk cId="1161400263" sldId="284"/>
        </pc:sldMkLst>
        <pc:spChg chg="mod">
          <ac:chgData name="EMILIO MORDINI" userId="4187b80a1b3ff98c" providerId="LiveId" clId="{E40BFDED-D461-448D-9DD6-2D1525CC87E9}" dt="2022-05-09T22:41:52.597" v="1310" actId="27636"/>
          <ac:spMkLst>
            <pc:docMk/>
            <pc:sldMk cId="1161400263" sldId="284"/>
            <ac:spMk id="5" creationId="{5E43B57C-65C9-FE70-1018-DB785899F6F9}"/>
          </ac:spMkLst>
        </pc:spChg>
      </pc:sldChg>
      <pc:sldChg chg="modSp mod">
        <pc:chgData name="EMILIO MORDINI" userId="4187b80a1b3ff98c" providerId="LiveId" clId="{E40BFDED-D461-448D-9DD6-2D1525CC87E9}" dt="2022-05-09T22:43:58.552" v="1326" actId="14100"/>
        <pc:sldMkLst>
          <pc:docMk/>
          <pc:sldMk cId="4073948884" sldId="285"/>
        </pc:sldMkLst>
        <pc:spChg chg="mod">
          <ac:chgData name="EMILIO MORDINI" userId="4187b80a1b3ff98c" providerId="LiveId" clId="{E40BFDED-D461-448D-9DD6-2D1525CC87E9}" dt="2022-05-09T22:43:58.552" v="1326" actId="14100"/>
          <ac:spMkLst>
            <pc:docMk/>
            <pc:sldMk cId="4073948884" sldId="285"/>
            <ac:spMk id="5" creationId="{5E43B57C-65C9-FE70-1018-DB785899F6F9}"/>
          </ac:spMkLst>
        </pc:spChg>
      </pc:sldChg>
      <pc:sldChg chg="del">
        <pc:chgData name="EMILIO MORDINI" userId="4187b80a1b3ff98c" providerId="LiveId" clId="{E40BFDED-D461-448D-9DD6-2D1525CC87E9}" dt="2022-05-09T22:24:34.725" v="889" actId="47"/>
        <pc:sldMkLst>
          <pc:docMk/>
          <pc:sldMk cId="944904030" sldId="286"/>
        </pc:sldMkLst>
      </pc:sldChg>
      <pc:sldChg chg="modSp mod">
        <pc:chgData name="EMILIO MORDINI" userId="4187b80a1b3ff98c" providerId="LiveId" clId="{E40BFDED-D461-448D-9DD6-2D1525CC87E9}" dt="2022-05-09T22:42:47.343" v="1317" actId="404"/>
        <pc:sldMkLst>
          <pc:docMk/>
          <pc:sldMk cId="3674904824" sldId="287"/>
        </pc:sldMkLst>
        <pc:spChg chg="mod">
          <ac:chgData name="EMILIO MORDINI" userId="4187b80a1b3ff98c" providerId="LiveId" clId="{E40BFDED-D461-448D-9DD6-2D1525CC87E9}" dt="2022-05-09T22:42:47.343" v="1317" actId="404"/>
          <ac:spMkLst>
            <pc:docMk/>
            <pc:sldMk cId="3674904824" sldId="287"/>
            <ac:spMk id="7" creationId="{5BD4F24F-72E7-0A04-8EB6-DF0179C069BA}"/>
          </ac:spMkLst>
        </pc:spChg>
        <pc:spChg chg="mod">
          <ac:chgData name="EMILIO MORDINI" userId="4187b80a1b3ff98c" providerId="LiveId" clId="{E40BFDED-D461-448D-9DD6-2D1525CC87E9}" dt="2022-05-09T22:42:14.808" v="1314" actId="14100"/>
          <ac:spMkLst>
            <pc:docMk/>
            <pc:sldMk cId="3674904824" sldId="287"/>
            <ac:spMk id="8" creationId="{D198BCDA-4CBA-7949-33EE-4D533BB617EC}"/>
          </ac:spMkLst>
        </pc:spChg>
      </pc:sldChg>
      <pc:sldChg chg="modSp mod">
        <pc:chgData name="EMILIO MORDINI" userId="4187b80a1b3ff98c" providerId="LiveId" clId="{E40BFDED-D461-448D-9DD6-2D1525CC87E9}" dt="2022-05-09T22:38:33.795" v="1218" actId="20577"/>
        <pc:sldMkLst>
          <pc:docMk/>
          <pc:sldMk cId="3077577471" sldId="289"/>
        </pc:sldMkLst>
        <pc:spChg chg="mod">
          <ac:chgData name="EMILIO MORDINI" userId="4187b80a1b3ff98c" providerId="LiveId" clId="{E40BFDED-D461-448D-9DD6-2D1525CC87E9}" dt="2022-05-09T22:38:06.783" v="1211" actId="20577"/>
          <ac:spMkLst>
            <pc:docMk/>
            <pc:sldMk cId="3077577471" sldId="289"/>
            <ac:spMk id="2" creationId="{9D2BED05-7B50-6C89-0878-78A725F854BF}"/>
          </ac:spMkLst>
        </pc:spChg>
        <pc:spChg chg="mod">
          <ac:chgData name="EMILIO MORDINI" userId="4187b80a1b3ff98c" providerId="LiveId" clId="{E40BFDED-D461-448D-9DD6-2D1525CC87E9}" dt="2022-05-09T22:38:33.795" v="1218" actId="20577"/>
          <ac:spMkLst>
            <pc:docMk/>
            <pc:sldMk cId="3077577471" sldId="289"/>
            <ac:spMk id="3" creationId="{46366915-25C3-F9D1-384E-4188DB6562FC}"/>
          </ac:spMkLst>
        </pc:spChg>
      </pc:sldChg>
      <pc:sldChg chg="del">
        <pc:chgData name="EMILIO MORDINI" userId="4187b80a1b3ff98c" providerId="LiveId" clId="{E40BFDED-D461-448D-9DD6-2D1525CC87E9}" dt="2022-05-09T22:39:04.935" v="1224" actId="47"/>
        <pc:sldMkLst>
          <pc:docMk/>
          <pc:sldMk cId="2646135104" sldId="291"/>
        </pc:sldMkLst>
      </pc:sldChg>
      <pc:sldChg chg="del ord">
        <pc:chgData name="EMILIO MORDINI" userId="4187b80a1b3ff98c" providerId="LiveId" clId="{E40BFDED-D461-448D-9DD6-2D1525CC87E9}" dt="2022-05-09T22:39:00.555" v="1223" actId="47"/>
        <pc:sldMkLst>
          <pc:docMk/>
          <pc:sldMk cId="826605846" sldId="292"/>
        </pc:sldMkLst>
      </pc:sldChg>
      <pc:sldChg chg="delSp modSp mod ord">
        <pc:chgData name="EMILIO MORDINI" userId="4187b80a1b3ff98c" providerId="LiveId" clId="{E40BFDED-D461-448D-9DD6-2D1525CC87E9}" dt="2022-05-09T23:13:12.378" v="1889" actId="20577"/>
        <pc:sldMkLst>
          <pc:docMk/>
          <pc:sldMk cId="2933552957" sldId="293"/>
        </pc:sldMkLst>
        <pc:spChg chg="del mod">
          <ac:chgData name="EMILIO MORDINI" userId="4187b80a1b3ff98c" providerId="LiveId" clId="{E40BFDED-D461-448D-9DD6-2D1525CC87E9}" dt="2022-05-09T22:22:38.627" v="863" actId="478"/>
          <ac:spMkLst>
            <pc:docMk/>
            <pc:sldMk cId="2933552957" sldId="293"/>
            <ac:spMk id="4" creationId="{19D8B8AE-EFCB-691C-A3DA-48B826DC8908}"/>
          </ac:spMkLst>
        </pc:spChg>
        <pc:spChg chg="mod">
          <ac:chgData name="EMILIO MORDINI" userId="4187b80a1b3ff98c" providerId="LiveId" clId="{E40BFDED-D461-448D-9DD6-2D1525CC87E9}" dt="2022-05-09T23:13:12.378" v="1889" actId="20577"/>
          <ac:spMkLst>
            <pc:docMk/>
            <pc:sldMk cId="2933552957" sldId="293"/>
            <ac:spMk id="5" creationId="{49196FF7-675D-3309-E5C3-FE9E0D59CA86}"/>
          </ac:spMkLst>
        </pc:spChg>
      </pc:sldChg>
      <pc:sldChg chg="del ord">
        <pc:chgData name="EMILIO MORDINI" userId="4187b80a1b3ff98c" providerId="LiveId" clId="{E40BFDED-D461-448D-9DD6-2D1525CC87E9}" dt="2022-05-09T22:30:59.710" v="1078" actId="2696"/>
        <pc:sldMkLst>
          <pc:docMk/>
          <pc:sldMk cId="3224306146" sldId="296"/>
        </pc:sldMkLst>
      </pc:sldChg>
      <pc:sldChg chg="modSp mod">
        <pc:chgData name="EMILIO MORDINI" userId="4187b80a1b3ff98c" providerId="LiveId" clId="{E40BFDED-D461-448D-9DD6-2D1525CC87E9}" dt="2022-05-08T16:14:17.945" v="699" actId="20577"/>
        <pc:sldMkLst>
          <pc:docMk/>
          <pc:sldMk cId="2447992661" sldId="298"/>
        </pc:sldMkLst>
        <pc:spChg chg="mod">
          <ac:chgData name="EMILIO MORDINI" userId="4187b80a1b3ff98c" providerId="LiveId" clId="{E40BFDED-D461-448D-9DD6-2D1525CC87E9}" dt="2022-05-08T16:14:17.945" v="699" actId="20577"/>
          <ac:spMkLst>
            <pc:docMk/>
            <pc:sldMk cId="2447992661" sldId="298"/>
            <ac:spMk id="2" creationId="{7FC14B39-83F1-A032-83EA-F62B81290565}"/>
          </ac:spMkLst>
        </pc:spChg>
      </pc:sldChg>
      <pc:sldChg chg="modSp mod">
        <pc:chgData name="EMILIO MORDINI" userId="4187b80a1b3ff98c" providerId="LiveId" clId="{E40BFDED-D461-448D-9DD6-2D1525CC87E9}" dt="2022-05-09T22:49:57.260" v="1535" actId="27636"/>
        <pc:sldMkLst>
          <pc:docMk/>
          <pc:sldMk cId="2694169161" sldId="300"/>
        </pc:sldMkLst>
        <pc:spChg chg="mod">
          <ac:chgData name="EMILIO MORDINI" userId="4187b80a1b3ff98c" providerId="LiveId" clId="{E40BFDED-D461-448D-9DD6-2D1525CC87E9}" dt="2022-05-09T22:49:57.260" v="1535" actId="27636"/>
          <ac:spMkLst>
            <pc:docMk/>
            <pc:sldMk cId="2694169161" sldId="300"/>
            <ac:spMk id="2" creationId="{2261D51D-8E90-4A26-56BF-C72B37B92FF2}"/>
          </ac:spMkLst>
        </pc:spChg>
      </pc:sldChg>
      <pc:sldChg chg="del">
        <pc:chgData name="EMILIO MORDINI" userId="4187b80a1b3ff98c" providerId="LiveId" clId="{E40BFDED-D461-448D-9DD6-2D1525CC87E9}" dt="2022-05-09T22:32:27.908" v="1079" actId="47"/>
        <pc:sldMkLst>
          <pc:docMk/>
          <pc:sldMk cId="1369488213" sldId="301"/>
        </pc:sldMkLst>
      </pc:sldChg>
      <pc:sldChg chg="addSp delSp modSp mod modClrScheme chgLayout">
        <pc:chgData name="EMILIO MORDINI" userId="4187b80a1b3ff98c" providerId="LiveId" clId="{E40BFDED-D461-448D-9DD6-2D1525CC87E9}" dt="2022-05-09T22:24:17.608" v="888" actId="1076"/>
        <pc:sldMkLst>
          <pc:docMk/>
          <pc:sldMk cId="1790984641" sldId="302"/>
        </pc:sldMkLst>
        <pc:spChg chg="add del mod">
          <ac:chgData name="EMILIO MORDINI" userId="4187b80a1b3ff98c" providerId="LiveId" clId="{E40BFDED-D461-448D-9DD6-2D1525CC87E9}" dt="2022-05-09T22:24:06.065" v="882" actId="700"/>
          <ac:spMkLst>
            <pc:docMk/>
            <pc:sldMk cId="1790984641" sldId="302"/>
            <ac:spMk id="3" creationId="{3498C729-6191-D4E6-A406-265AA4D81900}"/>
          </ac:spMkLst>
        </pc:spChg>
        <pc:spChg chg="del mod">
          <ac:chgData name="EMILIO MORDINI" userId="4187b80a1b3ff98c" providerId="LiveId" clId="{E40BFDED-D461-448D-9DD6-2D1525CC87E9}" dt="2022-05-09T22:24:06.065" v="882" actId="700"/>
          <ac:spMkLst>
            <pc:docMk/>
            <pc:sldMk cId="1790984641" sldId="302"/>
            <ac:spMk id="4" creationId="{605662BF-13E1-518F-8492-32EE424F012E}"/>
          </ac:spMkLst>
        </pc:spChg>
        <pc:spChg chg="del">
          <ac:chgData name="EMILIO MORDINI" userId="4187b80a1b3ff98c" providerId="LiveId" clId="{E40BFDED-D461-448D-9DD6-2D1525CC87E9}" dt="2022-05-09T22:23:57.790" v="880" actId="478"/>
          <ac:spMkLst>
            <pc:docMk/>
            <pc:sldMk cId="1790984641" sldId="302"/>
            <ac:spMk id="5" creationId="{E336BDB8-AE3A-36B4-A3F6-14BD5BE332A2}"/>
          </ac:spMkLst>
        </pc:spChg>
        <pc:picChg chg="add mod">
          <ac:chgData name="EMILIO MORDINI" userId="4187b80a1b3ff98c" providerId="LiveId" clId="{E40BFDED-D461-448D-9DD6-2D1525CC87E9}" dt="2022-05-09T22:24:17.608" v="888" actId="1076"/>
          <ac:picMkLst>
            <pc:docMk/>
            <pc:sldMk cId="1790984641" sldId="302"/>
            <ac:picMk id="6" creationId="{3EE0C3DD-275F-866B-5839-196868F171A8}"/>
          </ac:picMkLst>
        </pc:picChg>
      </pc:sldChg>
      <pc:sldChg chg="del">
        <pc:chgData name="EMILIO MORDINI" userId="4187b80a1b3ff98c" providerId="LiveId" clId="{E40BFDED-D461-448D-9DD6-2D1525CC87E9}" dt="2022-05-09T22:40:20.269" v="1301" actId="47"/>
        <pc:sldMkLst>
          <pc:docMk/>
          <pc:sldMk cId="1875559550" sldId="303"/>
        </pc:sldMkLst>
      </pc:sldChg>
      <pc:sldChg chg="add">
        <pc:chgData name="EMILIO MORDINI" userId="4187b80a1b3ff98c" providerId="LiveId" clId="{E40BFDED-D461-448D-9DD6-2D1525CC87E9}" dt="2022-05-09T22:13:41.948" v="823"/>
        <pc:sldMkLst>
          <pc:docMk/>
          <pc:sldMk cId="610789699" sldId="304"/>
        </pc:sldMkLst>
      </pc:sldChg>
      <pc:sldChg chg="del">
        <pc:chgData name="EMILIO MORDINI" userId="4187b80a1b3ff98c" providerId="LiveId" clId="{E40BFDED-D461-448D-9DD6-2D1525CC87E9}" dt="2022-05-09T22:13:32.145" v="822" actId="2696"/>
        <pc:sldMkLst>
          <pc:docMk/>
          <pc:sldMk cId="1322995853" sldId="304"/>
        </pc:sldMkLst>
      </pc:sldChg>
      <pc:sldChg chg="modSp new mod">
        <pc:chgData name="EMILIO MORDINI" userId="4187b80a1b3ff98c" providerId="LiveId" clId="{E40BFDED-D461-448D-9DD6-2D1525CC87E9}" dt="2022-05-09T23:28:07.784" v="2195" actId="403"/>
        <pc:sldMkLst>
          <pc:docMk/>
          <pc:sldMk cId="1427251967" sldId="305"/>
        </pc:sldMkLst>
        <pc:spChg chg="mod">
          <ac:chgData name="EMILIO MORDINI" userId="4187b80a1b3ff98c" providerId="LiveId" clId="{E40BFDED-D461-448D-9DD6-2D1525CC87E9}" dt="2022-05-08T16:09:58.028" v="455" actId="207"/>
          <ac:spMkLst>
            <pc:docMk/>
            <pc:sldMk cId="1427251967" sldId="305"/>
            <ac:spMk id="2" creationId="{B35CA9AD-EF07-C5EB-C799-9A1195568430}"/>
          </ac:spMkLst>
        </pc:spChg>
        <pc:spChg chg="mod">
          <ac:chgData name="EMILIO MORDINI" userId="4187b80a1b3ff98c" providerId="LiveId" clId="{E40BFDED-D461-448D-9DD6-2D1525CC87E9}" dt="2022-05-09T23:28:07.784" v="2195" actId="403"/>
          <ac:spMkLst>
            <pc:docMk/>
            <pc:sldMk cId="1427251967" sldId="305"/>
            <ac:spMk id="3" creationId="{2210A02F-4D7F-C985-6F30-F4281D6B3541}"/>
          </ac:spMkLst>
        </pc:spChg>
      </pc:sldChg>
      <pc:sldChg chg="addSp delSp modSp add mod modClrScheme delAnim chgLayout">
        <pc:chgData name="EMILIO MORDINI" userId="4187b80a1b3ff98c" providerId="LiveId" clId="{E40BFDED-D461-448D-9DD6-2D1525CC87E9}" dt="2022-05-09T23:18:38.488" v="2100" actId="20577"/>
        <pc:sldMkLst>
          <pc:docMk/>
          <pc:sldMk cId="121429491" sldId="334"/>
        </pc:sldMkLst>
        <pc:spChg chg="mod ord">
          <ac:chgData name="EMILIO MORDINI" userId="4187b80a1b3ff98c" providerId="LiveId" clId="{E40BFDED-D461-448D-9DD6-2D1525CC87E9}" dt="2022-05-09T23:18:38.488" v="2100" actId="20577"/>
          <ac:spMkLst>
            <pc:docMk/>
            <pc:sldMk cId="121429491" sldId="334"/>
            <ac:spMk id="2" creationId="{00000000-0000-0000-0000-000000000000}"/>
          </ac:spMkLst>
        </pc:spChg>
        <pc:spChg chg="add del mod">
          <ac:chgData name="EMILIO MORDINI" userId="4187b80a1b3ff98c" providerId="LiveId" clId="{E40BFDED-D461-448D-9DD6-2D1525CC87E9}" dt="2022-05-09T23:14:20.525" v="1895" actId="478"/>
          <ac:spMkLst>
            <pc:docMk/>
            <pc:sldMk cId="121429491" sldId="334"/>
            <ac:spMk id="5" creationId="{FED75543-D171-C951-A973-1E895C59B140}"/>
          </ac:spMkLst>
        </pc:spChg>
        <pc:spChg chg="add del mod">
          <ac:chgData name="EMILIO MORDINI" userId="4187b80a1b3ff98c" providerId="LiveId" clId="{E40BFDED-D461-448D-9DD6-2D1525CC87E9}" dt="2022-05-09T23:14:30.847" v="1897" actId="700"/>
          <ac:spMkLst>
            <pc:docMk/>
            <pc:sldMk cId="121429491" sldId="334"/>
            <ac:spMk id="7" creationId="{8E54F9E2-D330-64D6-84C6-A86D1D98FD01}"/>
          </ac:spMkLst>
        </pc:spChg>
        <pc:spChg chg="add mod">
          <ac:chgData name="EMILIO MORDINI" userId="4187b80a1b3ff98c" providerId="LiveId" clId="{E40BFDED-D461-448D-9DD6-2D1525CC87E9}" dt="2022-05-09T23:15:21.348" v="1983" actId="403"/>
          <ac:spMkLst>
            <pc:docMk/>
            <pc:sldMk cId="121429491" sldId="334"/>
            <ac:spMk id="8" creationId="{FADFD727-6555-2C78-DFA5-CDF4C91F155F}"/>
          </ac:spMkLst>
        </pc:spChg>
        <pc:picChg chg="del">
          <ac:chgData name="EMILIO MORDINI" userId="4187b80a1b3ff98c" providerId="LiveId" clId="{E40BFDED-D461-448D-9DD6-2D1525CC87E9}" dt="2022-05-09T22:57:53.549" v="1686" actId="21"/>
          <ac:picMkLst>
            <pc:docMk/>
            <pc:sldMk cId="121429491" sldId="334"/>
            <ac:picMk id="3" creationId="{76EF3813-1844-4E97-9086-3A460076629A}"/>
          </ac:picMkLst>
        </pc:picChg>
        <pc:picChg chg="del mod">
          <ac:chgData name="EMILIO MORDINI" userId="4187b80a1b3ff98c" providerId="LiveId" clId="{E40BFDED-D461-448D-9DD6-2D1525CC87E9}" dt="2022-05-09T23:14:11.295" v="1892" actId="478"/>
          <ac:picMkLst>
            <pc:docMk/>
            <pc:sldMk cId="121429491" sldId="334"/>
            <ac:picMk id="14" creationId="{00000000-0000-0000-0000-000000000000}"/>
          </ac:picMkLst>
        </pc:picChg>
        <pc:picChg chg="del mod">
          <ac:chgData name="EMILIO MORDINI" userId="4187b80a1b3ff98c" providerId="LiveId" clId="{E40BFDED-D461-448D-9DD6-2D1525CC87E9}" dt="2022-05-09T23:14:24.086" v="1896" actId="478"/>
          <ac:picMkLst>
            <pc:docMk/>
            <pc:sldMk cId="121429491" sldId="334"/>
            <ac:picMk id="16" creationId="{00000000-0000-0000-0000-000000000000}"/>
          </ac:picMkLst>
        </pc:picChg>
        <pc:picChg chg="mod">
          <ac:chgData name="EMILIO MORDINI" userId="4187b80a1b3ff98c" providerId="LiveId" clId="{E40BFDED-D461-448D-9DD6-2D1525CC87E9}" dt="2022-05-09T23:15:27.721" v="1986" actId="14100"/>
          <ac:picMkLst>
            <pc:docMk/>
            <pc:sldMk cId="121429491" sldId="334"/>
            <ac:picMk id="17" creationId="{00000000-0000-0000-0000-000000000000}"/>
          </ac:picMkLst>
        </pc:picChg>
        <pc:picChg chg="mod">
          <ac:chgData name="EMILIO MORDINI" userId="4187b80a1b3ff98c" providerId="LiveId" clId="{E40BFDED-D461-448D-9DD6-2D1525CC87E9}" dt="2022-05-09T23:15:31.534" v="1988" actId="14100"/>
          <ac:picMkLst>
            <pc:docMk/>
            <pc:sldMk cId="121429491" sldId="334"/>
            <ac:picMk id="18" creationId="{00000000-0000-0000-0000-000000000000}"/>
          </ac:picMkLst>
        </pc:picChg>
      </pc:sldChg>
      <pc:sldChg chg="add ord">
        <pc:chgData name="EMILIO MORDINI" userId="4187b80a1b3ff98c" providerId="LiveId" clId="{E40BFDED-D461-448D-9DD6-2D1525CC87E9}" dt="2022-05-09T23:01:03.596" v="1752"/>
        <pc:sldMkLst>
          <pc:docMk/>
          <pc:sldMk cId="3451555915" sldId="346"/>
        </pc:sldMkLst>
      </pc:sldChg>
      <pc:sldChg chg="modSp add mod">
        <pc:chgData name="EMILIO MORDINI" userId="4187b80a1b3ff98c" providerId="LiveId" clId="{E40BFDED-D461-448D-9DD6-2D1525CC87E9}" dt="2022-05-09T22:21:33.970" v="857" actId="113"/>
        <pc:sldMkLst>
          <pc:docMk/>
          <pc:sldMk cId="685618051" sldId="402"/>
        </pc:sldMkLst>
        <pc:spChg chg="mod">
          <ac:chgData name="EMILIO MORDINI" userId="4187b80a1b3ff98c" providerId="LiveId" clId="{E40BFDED-D461-448D-9DD6-2D1525CC87E9}" dt="2022-05-09T22:21:33.970" v="857" actId="113"/>
          <ac:spMkLst>
            <pc:docMk/>
            <pc:sldMk cId="685618051" sldId="402"/>
            <ac:spMk id="2" creationId="{360AA7CC-E3EE-422D-A20C-E8EC9115DB08}"/>
          </ac:spMkLst>
        </pc:spChg>
      </pc:sldChg>
      <pc:sldChg chg="addSp delSp modSp new mod modClrScheme chgLayout">
        <pc:chgData name="EMILIO MORDINI" userId="4187b80a1b3ff98c" providerId="LiveId" clId="{E40BFDED-D461-448D-9DD6-2D1525CC87E9}" dt="2022-05-09T22:34:24.793" v="1134" actId="1076"/>
        <pc:sldMkLst>
          <pc:docMk/>
          <pc:sldMk cId="2209386625" sldId="403"/>
        </pc:sldMkLst>
        <pc:spChg chg="del mod ord">
          <ac:chgData name="EMILIO MORDINI" userId="4187b80a1b3ff98c" providerId="LiveId" clId="{E40BFDED-D461-448D-9DD6-2D1525CC87E9}" dt="2022-05-09T22:33:33.224" v="1081" actId="700"/>
          <ac:spMkLst>
            <pc:docMk/>
            <pc:sldMk cId="2209386625" sldId="403"/>
            <ac:spMk id="2" creationId="{7850ABA5-38EB-6874-534A-3C3BF358DF28}"/>
          </ac:spMkLst>
        </pc:spChg>
        <pc:spChg chg="del mod ord">
          <ac:chgData name="EMILIO MORDINI" userId="4187b80a1b3ff98c" providerId="LiveId" clId="{E40BFDED-D461-448D-9DD6-2D1525CC87E9}" dt="2022-05-09T22:33:33.224" v="1081" actId="700"/>
          <ac:spMkLst>
            <pc:docMk/>
            <pc:sldMk cId="2209386625" sldId="403"/>
            <ac:spMk id="3" creationId="{E6FB3310-7808-F2CA-2114-3A0E8EBF83CD}"/>
          </ac:spMkLst>
        </pc:spChg>
        <pc:spChg chg="add del mod ord">
          <ac:chgData name="EMILIO MORDINI" userId="4187b80a1b3ff98c" providerId="LiveId" clId="{E40BFDED-D461-448D-9DD6-2D1525CC87E9}" dt="2022-05-09T22:33:44.049" v="1082" actId="700"/>
          <ac:spMkLst>
            <pc:docMk/>
            <pc:sldMk cId="2209386625" sldId="403"/>
            <ac:spMk id="4" creationId="{FBC80707-9F72-0EF2-E9C8-E423F094F1AF}"/>
          </ac:spMkLst>
        </pc:spChg>
        <pc:spChg chg="add del mod ord">
          <ac:chgData name="EMILIO MORDINI" userId="4187b80a1b3ff98c" providerId="LiveId" clId="{E40BFDED-D461-448D-9DD6-2D1525CC87E9}" dt="2022-05-09T22:33:44.049" v="1082" actId="700"/>
          <ac:spMkLst>
            <pc:docMk/>
            <pc:sldMk cId="2209386625" sldId="403"/>
            <ac:spMk id="5" creationId="{8C11ACAE-2B1D-3F47-0FD2-DAD2E8C5F41B}"/>
          </ac:spMkLst>
        </pc:spChg>
        <pc:spChg chg="add del mod ord">
          <ac:chgData name="EMILIO MORDINI" userId="4187b80a1b3ff98c" providerId="LiveId" clId="{E40BFDED-D461-448D-9DD6-2D1525CC87E9}" dt="2022-05-09T22:33:44.049" v="1082" actId="700"/>
          <ac:spMkLst>
            <pc:docMk/>
            <pc:sldMk cId="2209386625" sldId="403"/>
            <ac:spMk id="6" creationId="{1D2F752B-5D81-60FB-09AD-936FEB5DFD42}"/>
          </ac:spMkLst>
        </pc:spChg>
        <pc:spChg chg="add del mod ord">
          <ac:chgData name="EMILIO MORDINI" userId="4187b80a1b3ff98c" providerId="LiveId" clId="{E40BFDED-D461-448D-9DD6-2D1525CC87E9}" dt="2022-05-09T22:33:44.049" v="1082" actId="700"/>
          <ac:spMkLst>
            <pc:docMk/>
            <pc:sldMk cId="2209386625" sldId="403"/>
            <ac:spMk id="7" creationId="{AF347064-148C-DCA0-AF01-8F71E56EDE6C}"/>
          </ac:spMkLst>
        </pc:spChg>
        <pc:spChg chg="add del mod ord">
          <ac:chgData name="EMILIO MORDINI" userId="4187b80a1b3ff98c" providerId="LiveId" clId="{E40BFDED-D461-448D-9DD6-2D1525CC87E9}" dt="2022-05-09T22:33:44.049" v="1082" actId="700"/>
          <ac:spMkLst>
            <pc:docMk/>
            <pc:sldMk cId="2209386625" sldId="403"/>
            <ac:spMk id="8" creationId="{C6F5CC6F-A788-10BA-4E6A-E220A2657024}"/>
          </ac:spMkLst>
        </pc:spChg>
        <pc:spChg chg="add mod">
          <ac:chgData name="EMILIO MORDINI" userId="4187b80a1b3ff98c" providerId="LiveId" clId="{E40BFDED-D461-448D-9DD6-2D1525CC87E9}" dt="2022-05-09T22:34:24.793" v="1134" actId="1076"/>
          <ac:spMkLst>
            <pc:docMk/>
            <pc:sldMk cId="2209386625" sldId="403"/>
            <ac:spMk id="9" creationId="{A8DF1C9F-E678-373A-98BC-885237950C56}"/>
          </ac:spMkLst>
        </pc:spChg>
      </pc:sldChg>
      <pc:sldChg chg="modSp add del mod">
        <pc:chgData name="EMILIO MORDINI" userId="4187b80a1b3ff98c" providerId="LiveId" clId="{E40BFDED-D461-448D-9DD6-2D1525CC87E9}" dt="2022-05-09T22:51:23.952" v="1559" actId="47"/>
        <pc:sldMkLst>
          <pc:docMk/>
          <pc:sldMk cId="2121643380" sldId="404"/>
        </pc:sldMkLst>
        <pc:spChg chg="mod">
          <ac:chgData name="EMILIO MORDINI" userId="4187b80a1b3ff98c" providerId="LiveId" clId="{E40BFDED-D461-448D-9DD6-2D1525CC87E9}" dt="2022-05-09T22:51:15" v="1558" actId="20577"/>
          <ac:spMkLst>
            <pc:docMk/>
            <pc:sldMk cId="2121643380" sldId="404"/>
            <ac:spMk id="9" creationId="{A8DF1C9F-E678-373A-98BC-885237950C56}"/>
          </ac:spMkLst>
        </pc:spChg>
      </pc:sldChg>
      <pc:sldChg chg="modSp add del mod">
        <pc:chgData name="EMILIO MORDINI" userId="4187b80a1b3ff98c" providerId="LiveId" clId="{E40BFDED-D461-448D-9DD6-2D1525CC87E9}" dt="2022-05-09T22:18:14.568" v="827"/>
        <pc:sldMkLst>
          <pc:docMk/>
          <pc:sldMk cId="3919156900" sldId="411"/>
        </pc:sldMkLst>
        <pc:spChg chg="mod">
          <ac:chgData name="EMILIO MORDINI" userId="4187b80a1b3ff98c" providerId="LiveId" clId="{E40BFDED-D461-448D-9DD6-2D1525CC87E9}" dt="2022-05-09T22:18:14.568" v="827"/>
          <ac:spMkLst>
            <pc:docMk/>
            <pc:sldMk cId="3919156900" sldId="411"/>
            <ac:spMk id="3" creationId="{00000000-0000-0000-0000-000000000000}"/>
          </ac:spMkLst>
        </pc:spChg>
      </pc:sldChg>
      <pc:sldChg chg="modSp add del mod">
        <pc:chgData name="EMILIO MORDINI" userId="4187b80a1b3ff98c" providerId="LiveId" clId="{E40BFDED-D461-448D-9DD6-2D1525CC87E9}" dt="2022-05-09T23:02:26.281" v="1757" actId="47"/>
        <pc:sldMkLst>
          <pc:docMk/>
          <pc:sldMk cId="42459099" sldId="451"/>
        </pc:sldMkLst>
        <pc:spChg chg="mod">
          <ac:chgData name="EMILIO MORDINI" userId="4187b80a1b3ff98c" providerId="LiveId" clId="{E40BFDED-D461-448D-9DD6-2D1525CC87E9}" dt="2022-05-09T22:58:53.945" v="1704" actId="113"/>
          <ac:spMkLst>
            <pc:docMk/>
            <pc:sldMk cId="42459099" sldId="451"/>
            <ac:spMk id="3" creationId="{00000000-0000-0000-0000-000000000000}"/>
          </ac:spMkLst>
        </pc:spChg>
      </pc:sldChg>
      <pc:sldChg chg="addSp delSp modSp add mod modClrScheme chgLayout">
        <pc:chgData name="EMILIO MORDINI" userId="4187b80a1b3ff98c" providerId="LiveId" clId="{E40BFDED-D461-448D-9DD6-2D1525CC87E9}" dt="2022-05-09T23:18:05.192" v="2084" actId="14100"/>
        <pc:sldMkLst>
          <pc:docMk/>
          <pc:sldMk cId="474378622" sldId="452"/>
        </pc:sldMkLst>
        <pc:spChg chg="mod ord">
          <ac:chgData name="EMILIO MORDINI" userId="4187b80a1b3ff98c" providerId="LiveId" clId="{E40BFDED-D461-448D-9DD6-2D1525CC87E9}" dt="2022-05-09T23:18:05.192" v="2084" actId="14100"/>
          <ac:spMkLst>
            <pc:docMk/>
            <pc:sldMk cId="474378622" sldId="452"/>
            <ac:spMk id="2" creationId="{00000000-0000-0000-0000-000000000000}"/>
          </ac:spMkLst>
        </pc:spChg>
        <pc:spChg chg="add del mod">
          <ac:chgData name="EMILIO MORDINI" userId="4187b80a1b3ff98c" providerId="LiveId" clId="{E40BFDED-D461-448D-9DD6-2D1525CC87E9}" dt="2022-05-09T23:16:06.315" v="2010" actId="700"/>
          <ac:spMkLst>
            <pc:docMk/>
            <pc:sldMk cId="474378622" sldId="452"/>
            <ac:spMk id="4" creationId="{7196537D-728C-AFD5-5B5F-8D6EB33092AC}"/>
          </ac:spMkLst>
        </pc:spChg>
        <pc:spChg chg="add mod">
          <ac:chgData name="EMILIO MORDINI" userId="4187b80a1b3ff98c" providerId="LiveId" clId="{E40BFDED-D461-448D-9DD6-2D1525CC87E9}" dt="2022-05-09T23:18:00.775" v="2082" actId="1076"/>
          <ac:spMkLst>
            <pc:docMk/>
            <pc:sldMk cId="474378622" sldId="452"/>
            <ac:spMk id="8" creationId="{10400DC8-B2BC-A86B-1A74-486BD9F56E31}"/>
          </ac:spMkLst>
        </pc:spChg>
        <pc:picChg chg="add del mod">
          <ac:chgData name="EMILIO MORDINI" userId="4187b80a1b3ff98c" providerId="LiveId" clId="{E40BFDED-D461-448D-9DD6-2D1525CC87E9}" dt="2022-05-09T23:17:24.121" v="2048"/>
          <ac:picMkLst>
            <pc:docMk/>
            <pc:sldMk cId="474378622" sldId="452"/>
            <ac:picMk id="5" creationId="{EB7015DB-71AF-AF1B-F50A-CA141556C0E6}"/>
          </ac:picMkLst>
        </pc:picChg>
        <pc:picChg chg="del mod">
          <ac:chgData name="EMILIO MORDINI" userId="4187b80a1b3ff98c" providerId="LiveId" clId="{E40BFDED-D461-448D-9DD6-2D1525CC87E9}" dt="2022-05-09T23:16:00.416" v="2009" actId="478"/>
          <ac:picMkLst>
            <pc:docMk/>
            <pc:sldMk cId="474378622" sldId="452"/>
            <ac:picMk id="7" creationId="{00000000-0000-0000-0000-000000000000}"/>
          </ac:picMkLst>
        </pc:picChg>
        <pc:picChg chg="mod ord">
          <ac:chgData name="EMILIO MORDINI" userId="4187b80a1b3ff98c" providerId="LiveId" clId="{E40BFDED-D461-448D-9DD6-2D1525CC87E9}" dt="2022-05-09T23:17:57.547" v="2081" actId="1076"/>
          <ac:picMkLst>
            <pc:docMk/>
            <pc:sldMk cId="474378622" sldId="452"/>
            <ac:picMk id="21" creationId="{00000000-0000-0000-0000-000000000000}"/>
          </ac:picMkLst>
        </pc:picChg>
      </pc:sldChg>
      <pc:sldChg chg="addSp delSp modSp new mod">
        <pc:chgData name="EMILIO MORDINI" userId="4187b80a1b3ff98c" providerId="LiveId" clId="{E40BFDED-D461-448D-9DD6-2D1525CC87E9}" dt="2022-05-09T23:24:54.951" v="2180" actId="27614"/>
        <pc:sldMkLst>
          <pc:docMk/>
          <pc:sldMk cId="33442695" sldId="453"/>
        </pc:sldMkLst>
        <pc:spChg chg="mod">
          <ac:chgData name="EMILIO MORDINI" userId="4187b80a1b3ff98c" providerId="LiveId" clId="{E40BFDED-D461-448D-9DD6-2D1525CC87E9}" dt="2022-05-09T23:04:53.161" v="1784" actId="207"/>
          <ac:spMkLst>
            <pc:docMk/>
            <pc:sldMk cId="33442695" sldId="453"/>
            <ac:spMk id="2" creationId="{E8966850-572C-D853-D256-02DDCA83E871}"/>
          </ac:spMkLst>
        </pc:spChg>
        <pc:spChg chg="del">
          <ac:chgData name="EMILIO MORDINI" userId="4187b80a1b3ff98c" providerId="LiveId" clId="{E40BFDED-D461-448D-9DD6-2D1525CC87E9}" dt="2022-05-09T23:05:58.347" v="1785" actId="931"/>
          <ac:spMkLst>
            <pc:docMk/>
            <pc:sldMk cId="33442695" sldId="453"/>
            <ac:spMk id="3" creationId="{F9A748B5-0050-4441-01E4-F47ECEEC142D}"/>
          </ac:spMkLst>
        </pc:spChg>
        <pc:spChg chg="del">
          <ac:chgData name="EMILIO MORDINI" userId="4187b80a1b3ff98c" providerId="LiveId" clId="{E40BFDED-D461-448D-9DD6-2D1525CC87E9}" dt="2022-05-09T23:06:15.229" v="1788" actId="931"/>
          <ac:spMkLst>
            <pc:docMk/>
            <pc:sldMk cId="33442695" sldId="453"/>
            <ac:spMk id="4" creationId="{AA50B1AC-5698-2D31-EDEF-98AE465941BD}"/>
          </ac:spMkLst>
        </pc:spChg>
        <pc:spChg chg="add del mod">
          <ac:chgData name="EMILIO MORDINI" userId="4187b80a1b3ff98c" providerId="LiveId" clId="{E40BFDED-D461-448D-9DD6-2D1525CC87E9}" dt="2022-05-09T23:22:56.276" v="2174" actId="931"/>
          <ac:spMkLst>
            <pc:docMk/>
            <pc:sldMk cId="33442695" sldId="453"/>
            <ac:spMk id="10" creationId="{6B37A868-2446-AB5B-D907-03983720CEF1}"/>
          </ac:spMkLst>
        </pc:spChg>
        <pc:spChg chg="add del mod">
          <ac:chgData name="EMILIO MORDINI" userId="4187b80a1b3ff98c" providerId="LiveId" clId="{E40BFDED-D461-448D-9DD6-2D1525CC87E9}" dt="2022-05-09T23:24:49.505" v="2178" actId="931"/>
          <ac:spMkLst>
            <pc:docMk/>
            <pc:sldMk cId="33442695" sldId="453"/>
            <ac:spMk id="14" creationId="{5A25B21C-A301-F113-9BBE-773B3FD9D027}"/>
          </ac:spMkLst>
        </pc:spChg>
        <pc:picChg chg="add del mod">
          <ac:chgData name="EMILIO MORDINI" userId="4187b80a1b3ff98c" providerId="LiveId" clId="{E40BFDED-D461-448D-9DD6-2D1525CC87E9}" dt="2022-05-09T23:22:36.016" v="2173" actId="478"/>
          <ac:picMkLst>
            <pc:docMk/>
            <pc:sldMk cId="33442695" sldId="453"/>
            <ac:picMk id="6" creationId="{BC841703-7DA2-9D37-9B8B-D3FFC1DFEA7A}"/>
          </ac:picMkLst>
        </pc:picChg>
        <pc:picChg chg="add mod">
          <ac:chgData name="EMILIO MORDINI" userId="4187b80a1b3ff98c" providerId="LiveId" clId="{E40BFDED-D461-448D-9DD6-2D1525CC87E9}" dt="2022-05-09T23:06:20.335" v="1792" actId="1076"/>
          <ac:picMkLst>
            <pc:docMk/>
            <pc:sldMk cId="33442695" sldId="453"/>
            <ac:picMk id="8" creationId="{35D44170-37BD-A342-3DC5-5AD8A9368858}"/>
          </ac:picMkLst>
        </pc:picChg>
        <pc:picChg chg="add del mod">
          <ac:chgData name="EMILIO MORDINI" userId="4187b80a1b3ff98c" providerId="LiveId" clId="{E40BFDED-D461-448D-9DD6-2D1525CC87E9}" dt="2022-05-09T23:23:14.644" v="2177" actId="478"/>
          <ac:picMkLst>
            <pc:docMk/>
            <pc:sldMk cId="33442695" sldId="453"/>
            <ac:picMk id="12" creationId="{A86C8D6C-AF4D-1643-7609-EA87FAE0A145}"/>
          </ac:picMkLst>
        </pc:picChg>
        <pc:picChg chg="add mod">
          <ac:chgData name="EMILIO MORDINI" userId="4187b80a1b3ff98c" providerId="LiveId" clId="{E40BFDED-D461-448D-9DD6-2D1525CC87E9}" dt="2022-05-09T23:24:54.951" v="2180" actId="27614"/>
          <ac:picMkLst>
            <pc:docMk/>
            <pc:sldMk cId="33442695" sldId="453"/>
            <ac:picMk id="16" creationId="{5DA94C3D-8925-AC39-98F9-AF0F34E71651}"/>
          </ac:picMkLst>
        </pc:picChg>
      </pc:sldChg>
      <pc:sldChg chg="addSp delSp modSp add mod">
        <pc:chgData name="EMILIO MORDINI" userId="4187b80a1b3ff98c" providerId="LiveId" clId="{E40BFDED-D461-448D-9DD6-2D1525CC87E9}" dt="2022-05-09T23:22:24.661" v="2172" actId="1076"/>
        <pc:sldMkLst>
          <pc:docMk/>
          <pc:sldMk cId="2944409106" sldId="454"/>
        </pc:sldMkLst>
        <pc:spChg chg="mod">
          <ac:chgData name="EMILIO MORDINI" userId="4187b80a1b3ff98c" providerId="LiveId" clId="{E40BFDED-D461-448D-9DD6-2D1525CC87E9}" dt="2022-05-09T23:20:31.209" v="2161" actId="20577"/>
          <ac:spMkLst>
            <pc:docMk/>
            <pc:sldMk cId="2944409106" sldId="454"/>
            <ac:spMk id="2" creationId="{00000000-0000-0000-0000-000000000000}"/>
          </ac:spMkLst>
        </pc:spChg>
        <pc:spChg chg="mod">
          <ac:chgData name="EMILIO MORDINI" userId="4187b80a1b3ff98c" providerId="LiveId" clId="{E40BFDED-D461-448D-9DD6-2D1525CC87E9}" dt="2022-05-09T23:20:02.273" v="2136" actId="20577"/>
          <ac:spMkLst>
            <pc:docMk/>
            <pc:sldMk cId="2944409106" sldId="454"/>
            <ac:spMk id="8" creationId="{10400DC8-B2BC-A86B-1A74-486BD9F56E31}"/>
          </ac:spMkLst>
        </pc:spChg>
        <pc:picChg chg="add del mod">
          <ac:chgData name="EMILIO MORDINI" userId="4187b80a1b3ff98c" providerId="LiveId" clId="{E40BFDED-D461-448D-9DD6-2D1525CC87E9}" dt="2022-05-09T23:21:41.709" v="2166" actId="478"/>
          <ac:picMkLst>
            <pc:docMk/>
            <pc:sldMk cId="2944409106" sldId="454"/>
            <ac:picMk id="4" creationId="{8304ACB4-1112-57DD-E45B-27D90221336D}"/>
          </ac:picMkLst>
        </pc:picChg>
        <pc:picChg chg="add mod">
          <ac:chgData name="EMILIO MORDINI" userId="4187b80a1b3ff98c" providerId="LiveId" clId="{E40BFDED-D461-448D-9DD6-2D1525CC87E9}" dt="2022-05-09T23:22:24.661" v="2172" actId="1076"/>
          <ac:picMkLst>
            <pc:docMk/>
            <pc:sldMk cId="2944409106" sldId="454"/>
            <ac:picMk id="6" creationId="{E9DDE37F-9437-D656-68AC-1D2C1F398B1B}"/>
          </ac:picMkLst>
        </pc:picChg>
        <pc:picChg chg="del mod">
          <ac:chgData name="EMILIO MORDINI" userId="4187b80a1b3ff98c" providerId="LiveId" clId="{E40BFDED-D461-448D-9DD6-2D1525CC87E9}" dt="2022-05-09T23:20:37.808" v="2163" actId="478"/>
          <ac:picMkLst>
            <pc:docMk/>
            <pc:sldMk cId="2944409106" sldId="454"/>
            <ac:picMk id="21" creationId="{00000000-0000-0000-0000-000000000000}"/>
          </ac:picMkLst>
        </pc:picChg>
      </pc:sldChg>
    </pc:docChg>
  </pc:docChgLst>
  <pc:docChgLst>
    <pc:chgData name="EMILIO MORDINI" userId="4187b80a1b3ff98c" providerId="LiveId" clId="{BF3FAFC8-BA14-49AA-AF89-A7B6F6B7D6EC}"/>
    <pc:docChg chg="custSel modSld">
      <pc:chgData name="EMILIO MORDINI" userId="4187b80a1b3ff98c" providerId="LiveId" clId="{BF3FAFC8-BA14-49AA-AF89-A7B6F6B7D6EC}" dt="2022-06-06T16:56:36.056" v="28" actId="1076"/>
      <pc:docMkLst>
        <pc:docMk/>
      </pc:docMkLst>
      <pc:sldChg chg="addSp delSp modSp mod">
        <pc:chgData name="EMILIO MORDINI" userId="4187b80a1b3ff98c" providerId="LiveId" clId="{BF3FAFC8-BA14-49AA-AF89-A7B6F6B7D6EC}" dt="2022-06-06T16:56:36.056" v="28" actId="1076"/>
        <pc:sldMkLst>
          <pc:docMk/>
          <pc:sldMk cId="2512990724" sldId="256"/>
        </pc:sldMkLst>
        <pc:spChg chg="mod">
          <ac:chgData name="EMILIO MORDINI" userId="4187b80a1b3ff98c" providerId="LiveId" clId="{BF3FAFC8-BA14-49AA-AF89-A7B6F6B7D6EC}" dt="2022-06-06T16:55:50.772" v="18" actId="14100"/>
          <ac:spMkLst>
            <pc:docMk/>
            <pc:sldMk cId="2512990724" sldId="256"/>
            <ac:spMk id="2" creationId="{5A42F1FE-7C96-4161-95B9-B9C1C51936E4}"/>
          </ac:spMkLst>
        </pc:spChg>
        <pc:spChg chg="add mod">
          <ac:chgData name="EMILIO MORDINI" userId="4187b80a1b3ff98c" providerId="LiveId" clId="{BF3FAFC8-BA14-49AA-AF89-A7B6F6B7D6EC}" dt="2022-06-06T16:56:31.218" v="27" actId="1076"/>
          <ac:spMkLst>
            <pc:docMk/>
            <pc:sldMk cId="2512990724" sldId="256"/>
            <ac:spMk id="4" creationId="{862A1E10-0A7F-6E11-1745-4601ACC03C29}"/>
          </ac:spMkLst>
        </pc:spChg>
        <pc:picChg chg="mod">
          <ac:chgData name="EMILIO MORDINI" userId="4187b80a1b3ff98c" providerId="LiveId" clId="{BF3FAFC8-BA14-49AA-AF89-A7B6F6B7D6EC}" dt="2022-06-06T16:56:36.056" v="28" actId="1076"/>
          <ac:picMkLst>
            <pc:docMk/>
            <pc:sldMk cId="2512990724" sldId="256"/>
            <ac:picMk id="7" creationId="{FE29227B-4703-4DAD-A51E-EBA7FE3BC51A}"/>
          </ac:picMkLst>
        </pc:picChg>
        <pc:picChg chg="del">
          <ac:chgData name="EMILIO MORDINI" userId="4187b80a1b3ff98c" providerId="LiveId" clId="{BF3FAFC8-BA14-49AA-AF89-A7B6F6B7D6EC}" dt="2022-06-06T16:52:31.130" v="0" actId="478"/>
          <ac:picMkLst>
            <pc:docMk/>
            <pc:sldMk cId="2512990724" sldId="256"/>
            <ac:picMk id="14" creationId="{B74CA0FA-B76B-5939-6F50-327AF0BB8071}"/>
          </ac:picMkLst>
        </pc:picChg>
      </pc:sldChg>
    </pc:docChg>
  </pc:docChgLst>
  <pc:docChgLst>
    <pc:chgData name="EMILIO MORDINI" userId="4187b80a1b3ff98c" providerId="Windows Live" clId="Web-{6E7D7C00-6AEA-40AB-BBA7-053F81C01855}"/>
    <pc:docChg chg="addSld delSld modSld">
      <pc:chgData name="EMILIO MORDINI" userId="4187b80a1b3ff98c" providerId="Windows Live" clId="Web-{6E7D7C00-6AEA-40AB-BBA7-053F81C01855}" dt="2022-05-08T23:08:59.734" v="244" actId="20577"/>
      <pc:docMkLst>
        <pc:docMk/>
      </pc:docMkLst>
      <pc:sldChg chg="modSp">
        <pc:chgData name="EMILIO MORDINI" userId="4187b80a1b3ff98c" providerId="Windows Live" clId="Web-{6E7D7C00-6AEA-40AB-BBA7-053F81C01855}" dt="2022-05-08T22:57:09.426" v="13" actId="20577"/>
        <pc:sldMkLst>
          <pc:docMk/>
          <pc:sldMk cId="45880839" sldId="261"/>
        </pc:sldMkLst>
        <pc:spChg chg="mod">
          <ac:chgData name="EMILIO MORDINI" userId="4187b80a1b3ff98c" providerId="Windows Live" clId="Web-{6E7D7C00-6AEA-40AB-BBA7-053F81C01855}" dt="2022-05-08T22:57:09.426" v="13" actId="20577"/>
          <ac:spMkLst>
            <pc:docMk/>
            <pc:sldMk cId="45880839" sldId="261"/>
            <ac:spMk id="5" creationId="{36D384FD-A44E-6856-0545-6436A9B680EF}"/>
          </ac:spMkLst>
        </pc:spChg>
      </pc:sldChg>
      <pc:sldChg chg="modSp">
        <pc:chgData name="EMILIO MORDINI" userId="4187b80a1b3ff98c" providerId="Windows Live" clId="Web-{6E7D7C00-6AEA-40AB-BBA7-053F81C01855}" dt="2022-05-08T23:03:19.543" v="143" actId="20577"/>
        <pc:sldMkLst>
          <pc:docMk/>
          <pc:sldMk cId="3352488233" sldId="266"/>
        </pc:sldMkLst>
        <pc:spChg chg="mod">
          <ac:chgData name="EMILIO MORDINI" userId="4187b80a1b3ff98c" providerId="Windows Live" clId="Web-{6E7D7C00-6AEA-40AB-BBA7-053F81C01855}" dt="2022-05-08T23:03:19.543" v="143" actId="20577"/>
          <ac:spMkLst>
            <pc:docMk/>
            <pc:sldMk cId="3352488233" sldId="266"/>
            <ac:spMk id="2" creationId="{BEA22A62-6FB0-DA3F-9648-61D065F67726}"/>
          </ac:spMkLst>
        </pc:spChg>
      </pc:sldChg>
      <pc:sldChg chg="modSp">
        <pc:chgData name="EMILIO MORDINI" userId="4187b80a1b3ff98c" providerId="Windows Live" clId="Web-{6E7D7C00-6AEA-40AB-BBA7-053F81C01855}" dt="2022-05-08T23:08:59.734" v="244" actId="20577"/>
        <pc:sldMkLst>
          <pc:docMk/>
          <pc:sldMk cId="4165906957" sldId="278"/>
        </pc:sldMkLst>
        <pc:spChg chg="mod">
          <ac:chgData name="EMILIO MORDINI" userId="4187b80a1b3ff98c" providerId="Windows Live" clId="Web-{6E7D7C00-6AEA-40AB-BBA7-053F81C01855}" dt="2022-05-08T23:08:59.734" v="244" actId="20577"/>
          <ac:spMkLst>
            <pc:docMk/>
            <pc:sldMk cId="4165906957" sldId="278"/>
            <ac:spMk id="4" creationId="{D1B0991E-7788-6F11-CD4D-168BFB99A9C3}"/>
          </ac:spMkLst>
        </pc:spChg>
      </pc:sldChg>
      <pc:sldChg chg="new del">
        <pc:chgData name="EMILIO MORDINI" userId="4187b80a1b3ff98c" providerId="Windows Live" clId="Web-{6E7D7C00-6AEA-40AB-BBA7-053F81C01855}" dt="2022-05-08T22:42:22.118" v="1"/>
        <pc:sldMkLst>
          <pc:docMk/>
          <pc:sldMk cId="1876927394" sldId="305"/>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a:p>
        </p:txBody>
      </p:sp>
      <p:sp>
        <p:nvSpPr>
          <p:cNvPr id="3" name="Segnaposto dat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49415AEC-B6FD-4912-A9FC-B218FCEA3B69}" type="datetime1">
              <a:rPr lang="it-IT" smtClean="0"/>
              <a:t>06/06/2022</a:t>
            </a:fld>
            <a:endParaRPr lang="it-IT"/>
          </a:p>
        </p:txBody>
      </p:sp>
      <p:sp>
        <p:nvSpPr>
          <p:cNvPr id="4" name="Segnaposto piè di pa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a:p>
        </p:txBody>
      </p:sp>
      <p:sp>
        <p:nvSpPr>
          <p:cNvPr id="5" name="Segnaposto numero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F5AC5364-3771-4DA5-94A1-0BCFA494FEF0}" type="slidenum">
              <a:rPr lang="it-IT" smtClean="0"/>
              <a:t>‹N›</a:t>
            </a:fld>
            <a:endParaRPr lang="it-IT"/>
          </a:p>
        </p:txBody>
      </p:sp>
    </p:spTree>
    <p:extLst>
      <p:ext uri="{BB962C8B-B14F-4D97-AF65-F5344CB8AC3E}">
        <p14:creationId xmlns:p14="http://schemas.microsoft.com/office/powerpoint/2010/main" val="11969308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noProof="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CB0A714E-371D-423B-BD13-1D2751B8E3C6}" type="datetime1">
              <a:rPr lang="it-IT" noProof="0" smtClean="0"/>
              <a:t>06/06/2022</a:t>
            </a:fld>
            <a:endParaRPr lang="it-IT" noProof="0"/>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it-IT" noProof="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noProof="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2CADD3C7-09A3-4FAE-BEB8-19FEF1926070}" type="slidenum">
              <a:rPr lang="it-IT" noProof="0" smtClean="0"/>
              <a:t>‹N›</a:t>
            </a:fld>
            <a:endParaRPr lang="it-IT" noProof="0"/>
          </a:p>
        </p:txBody>
      </p:sp>
    </p:spTree>
    <p:extLst>
      <p:ext uri="{BB962C8B-B14F-4D97-AF65-F5344CB8AC3E}">
        <p14:creationId xmlns:p14="http://schemas.microsoft.com/office/powerpoint/2010/main" val="193426378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rtlCol="0"/>
          <a:lstStyle/>
          <a:p>
            <a:pPr rtl="0"/>
            <a:endParaRPr lang="it-IT"/>
          </a:p>
        </p:txBody>
      </p:sp>
      <p:sp>
        <p:nvSpPr>
          <p:cNvPr id="4" name="Segnaposto numero diapositiva 3"/>
          <p:cNvSpPr>
            <a:spLocks noGrp="1"/>
          </p:cNvSpPr>
          <p:nvPr>
            <p:ph type="sldNum" sz="quarter" idx="10"/>
          </p:nvPr>
        </p:nvSpPr>
        <p:spPr/>
        <p:txBody>
          <a:bodyPr rtlCol="0"/>
          <a:lstStyle/>
          <a:p>
            <a:pPr rtl="0"/>
            <a:fld id="{2CADD3C7-09A3-4FAE-BEB8-19FEF1926070}" type="slidenum">
              <a:rPr lang="it-IT" smtClean="0"/>
              <a:t>1</a:t>
            </a:fld>
            <a:endParaRPr lang="it-IT"/>
          </a:p>
        </p:txBody>
      </p:sp>
    </p:spTree>
    <p:extLst>
      <p:ext uri="{BB962C8B-B14F-4D97-AF65-F5344CB8AC3E}">
        <p14:creationId xmlns:p14="http://schemas.microsoft.com/office/powerpoint/2010/main" val="20593541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One of the </a:t>
            </a:r>
            <a:r>
              <a:rPr lang="en-GB" dirty="0" err="1"/>
              <a:t>oldet</a:t>
            </a:r>
            <a:r>
              <a:rPr lang="en-GB" dirty="0"/>
              <a:t> </a:t>
            </a:r>
          </a:p>
        </p:txBody>
      </p:sp>
      <p:sp>
        <p:nvSpPr>
          <p:cNvPr id="4" name="Slide Number Placeholder 3"/>
          <p:cNvSpPr>
            <a:spLocks noGrp="1"/>
          </p:cNvSpPr>
          <p:nvPr>
            <p:ph type="sldNum" sz="quarter" idx="5"/>
          </p:nvPr>
        </p:nvSpPr>
        <p:spPr/>
        <p:txBody>
          <a:bodyPr/>
          <a:lstStyle/>
          <a:p>
            <a:fld id="{E26E17F4-C2CF-4B17-A12B-3A38ACEE88FE}" type="slidenum">
              <a:rPr lang="de-CH" smtClean="0"/>
              <a:t>5</a:t>
            </a:fld>
            <a:endParaRPr lang="de-CH"/>
          </a:p>
        </p:txBody>
      </p:sp>
    </p:spTree>
    <p:extLst>
      <p:ext uri="{BB962C8B-B14F-4D97-AF65-F5344CB8AC3E}">
        <p14:creationId xmlns:p14="http://schemas.microsoft.com/office/powerpoint/2010/main" val="37788349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54955" y="1447800"/>
            <a:ext cx="8825658" cy="3329581"/>
          </a:xfrm>
        </p:spPr>
        <p:txBody>
          <a:bodyPr rtlCol="0" anchor="b"/>
          <a:lstStyle>
            <a:lvl1pPr>
              <a:defRPr sz="7200"/>
            </a:lvl1pPr>
          </a:lstStyle>
          <a:p>
            <a:pPr rtl="0"/>
            <a:r>
              <a:rPr lang="it-IT" noProof="0"/>
              <a:t>Fare clic per modificare lo stile del titolo dello schema</a:t>
            </a:r>
          </a:p>
        </p:txBody>
      </p:sp>
      <p:sp>
        <p:nvSpPr>
          <p:cNvPr id="3" name="Sottotitolo 2"/>
          <p:cNvSpPr>
            <a:spLocks noGrp="1"/>
          </p:cNvSpPr>
          <p:nvPr>
            <p:ph type="subTitle" idx="1"/>
          </p:nvPr>
        </p:nvSpPr>
        <p:spPr>
          <a:xfrm>
            <a:off x="1154955" y="4777380"/>
            <a:ext cx="8825658" cy="861420"/>
          </a:xfrm>
        </p:spPr>
        <p:txBody>
          <a:bodyPr rtlCol="0"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it-IT" noProof="0"/>
              <a:t>Fare clic per modificare lo stile del sottotitolo dello schema</a:t>
            </a:r>
          </a:p>
        </p:txBody>
      </p:sp>
      <p:sp>
        <p:nvSpPr>
          <p:cNvPr id="4" name="Segnaposto data 3"/>
          <p:cNvSpPr>
            <a:spLocks noGrp="1"/>
          </p:cNvSpPr>
          <p:nvPr>
            <p:ph type="dt" sz="half" idx="10"/>
          </p:nvPr>
        </p:nvSpPr>
        <p:spPr/>
        <p:txBody>
          <a:bodyPr rtlCol="0"/>
          <a:lstStyle/>
          <a:p>
            <a:pPr rtl="0"/>
            <a:fld id="{494B8B1C-55FB-48CD-816C-77FD9831E142}" type="datetime1">
              <a:rPr lang="it-IT" noProof="0" smtClean="0"/>
              <a:t>06/06/2022</a:t>
            </a:fld>
            <a:endParaRPr lang="it-IT" noProof="0"/>
          </a:p>
        </p:txBody>
      </p:sp>
      <p:sp>
        <p:nvSpPr>
          <p:cNvPr id="5" name="Segnaposto piè di pagina 4"/>
          <p:cNvSpPr>
            <a:spLocks noGrp="1"/>
          </p:cNvSpPr>
          <p:nvPr>
            <p:ph type="ftr" sz="quarter" idx="11"/>
          </p:nvPr>
        </p:nvSpPr>
        <p:spPr/>
        <p:txBody>
          <a:bodyPr rtlCol="0"/>
          <a:lstStyle/>
          <a:p>
            <a:pPr rtl="0"/>
            <a:endParaRPr lang="it-IT" noProof="0"/>
          </a:p>
        </p:txBody>
      </p:sp>
      <p:sp>
        <p:nvSpPr>
          <p:cNvPr id="6" name="Segnaposto numero diapositiva 5"/>
          <p:cNvSpPr>
            <a:spLocks noGrp="1"/>
          </p:cNvSpPr>
          <p:nvPr>
            <p:ph type="sldNum" sz="quarter" idx="12"/>
          </p:nvPr>
        </p:nvSpPr>
        <p:spPr/>
        <p:txBody>
          <a:bodyPr rtlCol="0"/>
          <a:lstStyle/>
          <a:p>
            <a:pPr rtl="0"/>
            <a:fld id="{D57F1E4F-1CFF-5643-939E-02111984F565}" type="slidenum">
              <a:rPr lang="it-IT" noProof="0" smtClean="0"/>
              <a:t>‹N›</a:t>
            </a:fld>
            <a:endParaRPr lang="it-IT" noProof="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154956" y="4800587"/>
            <a:ext cx="8825657" cy="566738"/>
          </a:xfrm>
        </p:spPr>
        <p:txBody>
          <a:bodyPr rtlCol="0" anchor="b">
            <a:normAutofit/>
          </a:bodyPr>
          <a:lstStyle>
            <a:lvl1pPr algn="l">
              <a:defRPr sz="2400" b="0"/>
            </a:lvl1pPr>
          </a:lstStyle>
          <a:p>
            <a:pPr rtl="0"/>
            <a:r>
              <a:rPr lang="it-IT" noProof="0"/>
              <a:t>Fare clic per modificare lo stile del titolo dello schema</a:t>
            </a:r>
          </a:p>
        </p:txBody>
      </p:sp>
      <p:sp>
        <p:nvSpPr>
          <p:cNvPr id="3" name="Segnaposto immagine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it-IT" noProof="0"/>
              <a:t>Fare clic sull'icona per inserire un'immagine</a:t>
            </a:r>
          </a:p>
        </p:txBody>
      </p:sp>
      <p:sp>
        <p:nvSpPr>
          <p:cNvPr id="4" name="Segnaposto testo 3"/>
          <p:cNvSpPr>
            <a:spLocks noGrp="1"/>
          </p:cNvSpPr>
          <p:nvPr>
            <p:ph type="body" sz="half" idx="2" hasCustomPrompt="1"/>
          </p:nvPr>
        </p:nvSpPr>
        <p:spPr>
          <a:xfrm>
            <a:off x="1154956" y="5367325"/>
            <a:ext cx="8825656" cy="493712"/>
          </a:xfrm>
        </p:spPr>
        <p:txBody>
          <a:bodyPr rtlCol="0">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lo stile del titolo</a:t>
            </a:r>
          </a:p>
        </p:txBody>
      </p:sp>
      <p:sp>
        <p:nvSpPr>
          <p:cNvPr id="5" name="Segnaposto data 4"/>
          <p:cNvSpPr>
            <a:spLocks noGrp="1"/>
          </p:cNvSpPr>
          <p:nvPr>
            <p:ph type="dt" sz="half" idx="10"/>
          </p:nvPr>
        </p:nvSpPr>
        <p:spPr/>
        <p:txBody>
          <a:bodyPr rtlCol="0"/>
          <a:lstStyle/>
          <a:p>
            <a:pPr rtl="0"/>
            <a:fld id="{42131306-F90F-4EC1-A753-939ACF8D5FAB}" type="datetime1">
              <a:rPr lang="it-IT" noProof="0" smtClean="0"/>
              <a:t>06/06/2022</a:t>
            </a:fld>
            <a:endParaRPr lang="it-IT" noProof="0"/>
          </a:p>
        </p:txBody>
      </p:sp>
      <p:sp>
        <p:nvSpPr>
          <p:cNvPr id="6" name="Segnaposto piè di pagina 5"/>
          <p:cNvSpPr>
            <a:spLocks noGrp="1"/>
          </p:cNvSpPr>
          <p:nvPr>
            <p:ph type="ftr" sz="quarter" idx="11"/>
          </p:nvPr>
        </p:nvSpPr>
        <p:spPr/>
        <p:txBody>
          <a:bodyPr rtlCol="0"/>
          <a:lstStyle/>
          <a:p>
            <a:pPr rtl="0"/>
            <a:endParaRPr lang="it-IT" noProof="0"/>
          </a:p>
        </p:txBody>
      </p:sp>
      <p:sp>
        <p:nvSpPr>
          <p:cNvPr id="7" name="Segnaposto numero diapositiva 6"/>
          <p:cNvSpPr>
            <a:spLocks noGrp="1"/>
          </p:cNvSpPr>
          <p:nvPr>
            <p:ph type="sldNum" sz="quarter" idx="12"/>
          </p:nvPr>
        </p:nvSpPr>
        <p:spPr/>
        <p:txBody>
          <a:bodyPr rtlCol="0"/>
          <a:lstStyle/>
          <a:p>
            <a:pPr rtl="0"/>
            <a:fld id="{D57F1E4F-1CFF-5643-939E-02111984F565}" type="slidenum">
              <a:rPr lang="it-IT" noProof="0" smtClean="0"/>
              <a:t>‹N›</a:t>
            </a:fld>
            <a:endParaRPr lang="it-IT" noProof="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olo e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154954" y="1447800"/>
            <a:ext cx="8825659" cy="1981200"/>
          </a:xfrm>
        </p:spPr>
        <p:txBody>
          <a:bodyPr rtlCol="0"/>
          <a:lstStyle>
            <a:lvl1pPr>
              <a:defRPr sz="4800"/>
            </a:lvl1pPr>
          </a:lstStyle>
          <a:p>
            <a:pPr rtl="0"/>
            <a:r>
              <a:rPr lang="it-IT" noProof="0"/>
              <a:t>Fare clic per modificare lo stile del titolo dello schema</a:t>
            </a:r>
          </a:p>
        </p:txBody>
      </p:sp>
      <p:sp>
        <p:nvSpPr>
          <p:cNvPr id="8" name="Segnaposto testo 3"/>
          <p:cNvSpPr>
            <a:spLocks noGrp="1"/>
          </p:cNvSpPr>
          <p:nvPr>
            <p:ph type="body" sz="half" idx="2" hasCustomPrompt="1"/>
          </p:nvPr>
        </p:nvSpPr>
        <p:spPr>
          <a:xfrm>
            <a:off x="1154954" y="3657600"/>
            <a:ext cx="8825659" cy="2362200"/>
          </a:xfrm>
        </p:spPr>
        <p:txBody>
          <a:bodyPr rtlCol="0"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lo stile del titolo</a:t>
            </a:r>
          </a:p>
        </p:txBody>
      </p:sp>
      <p:sp>
        <p:nvSpPr>
          <p:cNvPr id="4" name="Segnaposto data 3"/>
          <p:cNvSpPr>
            <a:spLocks noGrp="1"/>
          </p:cNvSpPr>
          <p:nvPr>
            <p:ph type="dt" sz="half" idx="10"/>
          </p:nvPr>
        </p:nvSpPr>
        <p:spPr/>
        <p:txBody>
          <a:bodyPr rtlCol="0"/>
          <a:lstStyle/>
          <a:p>
            <a:pPr rtl="0"/>
            <a:fld id="{A2B995B4-3872-4D65-BD79-096A8DA749E5}" type="datetime1">
              <a:rPr lang="it-IT" noProof="0" smtClean="0"/>
              <a:t>06/06/2022</a:t>
            </a:fld>
            <a:endParaRPr lang="it-IT" noProof="0"/>
          </a:p>
        </p:txBody>
      </p:sp>
      <p:sp>
        <p:nvSpPr>
          <p:cNvPr id="5" name="Segnaposto piè di pagina 4"/>
          <p:cNvSpPr>
            <a:spLocks noGrp="1"/>
          </p:cNvSpPr>
          <p:nvPr>
            <p:ph type="ftr" sz="quarter" idx="11"/>
          </p:nvPr>
        </p:nvSpPr>
        <p:spPr/>
        <p:txBody>
          <a:bodyPr rtlCol="0"/>
          <a:lstStyle/>
          <a:p>
            <a:pPr rtl="0"/>
            <a:endParaRPr lang="it-IT" noProof="0"/>
          </a:p>
        </p:txBody>
      </p:sp>
      <p:sp>
        <p:nvSpPr>
          <p:cNvPr id="6" name="Segnaposto numero diapositiva 5"/>
          <p:cNvSpPr>
            <a:spLocks noGrp="1"/>
          </p:cNvSpPr>
          <p:nvPr>
            <p:ph type="sldNum" sz="quarter" idx="12"/>
          </p:nvPr>
        </p:nvSpPr>
        <p:spPr/>
        <p:txBody>
          <a:bodyPr rtlCol="0"/>
          <a:lstStyle/>
          <a:p>
            <a:pPr rtl="0"/>
            <a:fld id="{D57F1E4F-1CFF-5643-939E-02111984F565}" type="slidenum">
              <a:rPr lang="it-IT" noProof="0" smtClean="0"/>
              <a:t>‹N›</a:t>
            </a:fld>
            <a:endParaRPr lang="it-IT" noProof="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574801" y="1447800"/>
            <a:ext cx="7999315" cy="2323374"/>
          </a:xfrm>
        </p:spPr>
        <p:txBody>
          <a:bodyPr rtlCol="0"/>
          <a:lstStyle>
            <a:lvl1pPr>
              <a:defRPr sz="4800"/>
            </a:lvl1pPr>
          </a:lstStyle>
          <a:p>
            <a:pPr rtl="0"/>
            <a:r>
              <a:rPr lang="it-IT" noProof="0"/>
              <a:t>Fare clic per modificare lo stile del titolo dello schema</a:t>
            </a:r>
          </a:p>
        </p:txBody>
      </p:sp>
      <p:sp>
        <p:nvSpPr>
          <p:cNvPr id="11" name="Segnaposto testo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rtl="0">
              <a:buNone/>
            </a:pPr>
            <a:r>
              <a:rPr lang="it-IT" noProof="0"/>
              <a:t>Fare clic per modificare gli stili del testo dello schema</a:t>
            </a:r>
          </a:p>
        </p:txBody>
      </p:sp>
      <p:sp>
        <p:nvSpPr>
          <p:cNvPr id="10" name="Segnaposto testo 3"/>
          <p:cNvSpPr>
            <a:spLocks noGrp="1"/>
          </p:cNvSpPr>
          <p:nvPr>
            <p:ph type="body" sz="half" idx="2"/>
          </p:nvPr>
        </p:nvSpPr>
        <p:spPr>
          <a:xfrm>
            <a:off x="1154954" y="4350657"/>
            <a:ext cx="8825659" cy="1676400"/>
          </a:xfrm>
        </p:spPr>
        <p:txBody>
          <a:bodyPr rtlCol="0"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gli stili del testo dello schema</a:t>
            </a:r>
          </a:p>
        </p:txBody>
      </p:sp>
      <p:sp>
        <p:nvSpPr>
          <p:cNvPr id="4" name="Segnaposto data 3"/>
          <p:cNvSpPr>
            <a:spLocks noGrp="1"/>
          </p:cNvSpPr>
          <p:nvPr>
            <p:ph type="dt" sz="half" idx="10"/>
          </p:nvPr>
        </p:nvSpPr>
        <p:spPr/>
        <p:txBody>
          <a:bodyPr rtlCol="0"/>
          <a:lstStyle/>
          <a:p>
            <a:pPr rtl="0"/>
            <a:fld id="{A2077D78-41A8-469A-B507-A2BAA7428733}" type="datetime1">
              <a:rPr lang="it-IT" noProof="0" smtClean="0"/>
              <a:t>06/06/2022</a:t>
            </a:fld>
            <a:endParaRPr lang="it-IT" noProof="0"/>
          </a:p>
        </p:txBody>
      </p:sp>
      <p:sp>
        <p:nvSpPr>
          <p:cNvPr id="5" name="Segnaposto piè di pagina 4"/>
          <p:cNvSpPr>
            <a:spLocks noGrp="1"/>
          </p:cNvSpPr>
          <p:nvPr>
            <p:ph type="ftr" sz="quarter" idx="11"/>
          </p:nvPr>
        </p:nvSpPr>
        <p:spPr/>
        <p:txBody>
          <a:bodyPr rtlCol="0"/>
          <a:lstStyle/>
          <a:p>
            <a:pPr rtl="0"/>
            <a:endParaRPr lang="it-IT" noProof="0"/>
          </a:p>
        </p:txBody>
      </p:sp>
      <p:sp>
        <p:nvSpPr>
          <p:cNvPr id="6" name="Segnaposto numero diapositiva 5"/>
          <p:cNvSpPr>
            <a:spLocks noGrp="1"/>
          </p:cNvSpPr>
          <p:nvPr>
            <p:ph type="sldNum" sz="quarter" idx="12"/>
          </p:nvPr>
        </p:nvSpPr>
        <p:spPr/>
        <p:txBody>
          <a:bodyPr rtlCol="0"/>
          <a:lstStyle/>
          <a:p>
            <a:pPr rtl="0"/>
            <a:fld id="{D57F1E4F-1CFF-5643-939E-02111984F565}" type="slidenum">
              <a:rPr lang="it-IT" noProof="0" smtClean="0"/>
              <a:t>‹N›</a:t>
            </a:fld>
            <a:endParaRPr lang="it-IT" noProof="0"/>
          </a:p>
        </p:txBody>
      </p:sp>
      <p:sp>
        <p:nvSpPr>
          <p:cNvPr id="12" name="Casella di testo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rtl="0"/>
            <a:r>
              <a:rPr lang="it-IT" noProof="0"/>
              <a:t>"</a:t>
            </a:r>
          </a:p>
        </p:txBody>
      </p:sp>
      <p:sp>
        <p:nvSpPr>
          <p:cNvPr id="15" name="Casella di testo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rtl="0"/>
            <a:r>
              <a:rPr lang="it-IT" noProof="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olo 1"/>
          <p:cNvSpPr>
            <a:spLocks noGrp="1"/>
          </p:cNvSpPr>
          <p:nvPr>
            <p:ph type="title"/>
          </p:nvPr>
        </p:nvSpPr>
        <p:spPr>
          <a:xfrm>
            <a:off x="1154954" y="3124201"/>
            <a:ext cx="8825660" cy="1653180"/>
          </a:xfrm>
        </p:spPr>
        <p:txBody>
          <a:bodyPr rtlCol="0" anchor="b"/>
          <a:lstStyle>
            <a:lvl1pPr algn="l">
              <a:defRPr sz="4000" b="0" cap="none"/>
            </a:lvl1pPr>
          </a:lstStyle>
          <a:p>
            <a:pPr rtl="0"/>
            <a:r>
              <a:rPr lang="it-IT" noProof="0"/>
              <a:t>Fare clic per modificare lo stile del titolo dello schema</a:t>
            </a:r>
          </a:p>
        </p:txBody>
      </p:sp>
      <p:sp>
        <p:nvSpPr>
          <p:cNvPr id="3" name="Segnaposto testo 2"/>
          <p:cNvSpPr>
            <a:spLocks noGrp="1"/>
          </p:cNvSpPr>
          <p:nvPr>
            <p:ph type="body" idx="1"/>
          </p:nvPr>
        </p:nvSpPr>
        <p:spPr>
          <a:xfrm>
            <a:off x="1154954" y="4777381"/>
            <a:ext cx="8825659" cy="860400"/>
          </a:xfrm>
        </p:spPr>
        <p:txBody>
          <a:bodyPr rtlCol="0"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Fare clic per modificare gli stili del testo dello schema</a:t>
            </a:r>
          </a:p>
        </p:txBody>
      </p:sp>
      <p:sp>
        <p:nvSpPr>
          <p:cNvPr id="4" name="Segnaposto data 3"/>
          <p:cNvSpPr>
            <a:spLocks noGrp="1"/>
          </p:cNvSpPr>
          <p:nvPr>
            <p:ph type="dt" sz="half" idx="10"/>
          </p:nvPr>
        </p:nvSpPr>
        <p:spPr/>
        <p:txBody>
          <a:bodyPr rtlCol="0"/>
          <a:lstStyle/>
          <a:p>
            <a:pPr rtl="0"/>
            <a:fld id="{93BE0DE6-15F3-49BA-AF87-8F10F6F20D02}" type="datetime1">
              <a:rPr lang="it-IT" noProof="0" smtClean="0"/>
              <a:t>06/06/2022</a:t>
            </a:fld>
            <a:endParaRPr lang="it-IT" noProof="0"/>
          </a:p>
        </p:txBody>
      </p:sp>
      <p:sp>
        <p:nvSpPr>
          <p:cNvPr id="5" name="Segnaposto piè di pagina 4"/>
          <p:cNvSpPr>
            <a:spLocks noGrp="1"/>
          </p:cNvSpPr>
          <p:nvPr>
            <p:ph type="ftr" sz="quarter" idx="11"/>
          </p:nvPr>
        </p:nvSpPr>
        <p:spPr/>
        <p:txBody>
          <a:bodyPr rtlCol="0"/>
          <a:lstStyle/>
          <a:p>
            <a:pPr rtl="0"/>
            <a:endParaRPr lang="it-IT" noProof="0"/>
          </a:p>
        </p:txBody>
      </p:sp>
      <p:sp>
        <p:nvSpPr>
          <p:cNvPr id="6" name="Segnaposto numero diapositiva 5"/>
          <p:cNvSpPr>
            <a:spLocks noGrp="1"/>
          </p:cNvSpPr>
          <p:nvPr>
            <p:ph type="sldNum" sz="quarter" idx="12"/>
          </p:nvPr>
        </p:nvSpPr>
        <p:spPr/>
        <p:txBody>
          <a:bodyPr rtlCol="0"/>
          <a:lstStyle/>
          <a:p>
            <a:pPr rtl="0"/>
            <a:fld id="{D57F1E4F-1CFF-5643-939E-02111984F565}" type="slidenum">
              <a:rPr lang="it-IT" noProof="0" smtClean="0"/>
              <a:t>‹N›</a:t>
            </a:fld>
            <a:endParaRPr lang="it-IT" noProof="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lvl1pPr>
              <a:defRPr sz="4200"/>
            </a:lvl1pPr>
          </a:lstStyle>
          <a:p>
            <a:pPr rtl="0"/>
            <a:r>
              <a:rPr lang="it-IT" noProof="0"/>
              <a:t>Fare clic per modificare lo stile del titolo dello schema</a:t>
            </a:r>
          </a:p>
        </p:txBody>
      </p:sp>
      <p:sp>
        <p:nvSpPr>
          <p:cNvPr id="3" name="Segnaposto testo 2"/>
          <p:cNvSpPr>
            <a:spLocks noGrp="1"/>
          </p:cNvSpPr>
          <p:nvPr>
            <p:ph type="body" idx="1"/>
          </p:nvPr>
        </p:nvSpPr>
        <p:spPr>
          <a:xfrm>
            <a:off x="632947" y="1981200"/>
            <a:ext cx="2946866" cy="576262"/>
          </a:xfrm>
        </p:spPr>
        <p:txBody>
          <a:bodyPr rtlCol="0"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16" name="Segnaposto testo 3"/>
          <p:cNvSpPr>
            <a:spLocks noGrp="1"/>
          </p:cNvSpPr>
          <p:nvPr>
            <p:ph type="body" sz="half" idx="15"/>
          </p:nvPr>
        </p:nvSpPr>
        <p:spPr>
          <a:xfrm>
            <a:off x="652463" y="2667000"/>
            <a:ext cx="2927350" cy="3589338"/>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gli stili del testo dello schema</a:t>
            </a:r>
          </a:p>
        </p:txBody>
      </p:sp>
      <p:sp>
        <p:nvSpPr>
          <p:cNvPr id="5" name="Segnaposto testo 4"/>
          <p:cNvSpPr>
            <a:spLocks noGrp="1"/>
          </p:cNvSpPr>
          <p:nvPr>
            <p:ph type="body" sz="quarter" idx="3"/>
          </p:nvPr>
        </p:nvSpPr>
        <p:spPr>
          <a:xfrm>
            <a:off x="3883659" y="1981200"/>
            <a:ext cx="2936241" cy="576262"/>
          </a:xfrm>
        </p:spPr>
        <p:txBody>
          <a:bodyPr rtlCol="0"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19" name="Segnaposto testo 3"/>
          <p:cNvSpPr>
            <a:spLocks noGrp="1"/>
          </p:cNvSpPr>
          <p:nvPr>
            <p:ph type="body" sz="half" idx="16"/>
          </p:nvPr>
        </p:nvSpPr>
        <p:spPr>
          <a:xfrm>
            <a:off x="3873106" y="2667000"/>
            <a:ext cx="2946794" cy="3589338"/>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gli stili del testo dello schema</a:t>
            </a:r>
          </a:p>
        </p:txBody>
      </p:sp>
      <p:sp>
        <p:nvSpPr>
          <p:cNvPr id="14" name="Segnaposto testo 4"/>
          <p:cNvSpPr>
            <a:spLocks noGrp="1"/>
          </p:cNvSpPr>
          <p:nvPr>
            <p:ph type="body" sz="quarter" idx="13"/>
          </p:nvPr>
        </p:nvSpPr>
        <p:spPr>
          <a:xfrm>
            <a:off x="7124700" y="1981200"/>
            <a:ext cx="2932113" cy="576262"/>
          </a:xfrm>
        </p:spPr>
        <p:txBody>
          <a:bodyPr rtlCol="0"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20" name="Segnaposto testo 3"/>
          <p:cNvSpPr>
            <a:spLocks noGrp="1"/>
          </p:cNvSpPr>
          <p:nvPr>
            <p:ph type="body" sz="half" idx="17"/>
          </p:nvPr>
        </p:nvSpPr>
        <p:spPr>
          <a:xfrm>
            <a:off x="7124700" y="2667000"/>
            <a:ext cx="2932113" cy="3589338"/>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gli stili del testo dello schema</a:t>
            </a:r>
          </a:p>
        </p:txBody>
      </p:sp>
      <p:cxnSp>
        <p:nvCxnSpPr>
          <p:cNvPr id="17" name="Connettore diritto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Connettore diritto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Segnaposto data 3"/>
          <p:cNvSpPr>
            <a:spLocks noGrp="1"/>
          </p:cNvSpPr>
          <p:nvPr>
            <p:ph type="dt" sz="half" idx="10"/>
          </p:nvPr>
        </p:nvSpPr>
        <p:spPr/>
        <p:txBody>
          <a:bodyPr rtlCol="0"/>
          <a:lstStyle/>
          <a:p>
            <a:pPr rtl="0"/>
            <a:fld id="{5CA3F351-4B6B-423E-BF8E-0840BABE017C}" type="datetime1">
              <a:rPr lang="it-IT" noProof="0" smtClean="0"/>
              <a:t>06/06/2022</a:t>
            </a:fld>
            <a:endParaRPr lang="it-IT" noProof="0"/>
          </a:p>
        </p:txBody>
      </p:sp>
      <p:sp>
        <p:nvSpPr>
          <p:cNvPr id="4" name="Segnaposto piè di pagina 4"/>
          <p:cNvSpPr>
            <a:spLocks noGrp="1"/>
          </p:cNvSpPr>
          <p:nvPr>
            <p:ph type="ftr" sz="quarter" idx="11"/>
          </p:nvPr>
        </p:nvSpPr>
        <p:spPr/>
        <p:txBody>
          <a:bodyPr rtlCol="0"/>
          <a:lstStyle/>
          <a:p>
            <a:pPr rtl="0"/>
            <a:endParaRPr lang="it-IT" noProof="0"/>
          </a:p>
        </p:txBody>
      </p:sp>
      <p:sp>
        <p:nvSpPr>
          <p:cNvPr id="6" name="Segnaposto numero diapositiva 5"/>
          <p:cNvSpPr>
            <a:spLocks noGrp="1"/>
          </p:cNvSpPr>
          <p:nvPr>
            <p:ph type="sldNum" sz="quarter" idx="12"/>
          </p:nvPr>
        </p:nvSpPr>
        <p:spPr/>
        <p:txBody>
          <a:bodyPr rtlCol="0"/>
          <a:lstStyle/>
          <a:p>
            <a:pPr rtl="0"/>
            <a:fld id="{D57F1E4F-1CFF-5643-939E-02111984F565}" type="slidenum">
              <a:rPr lang="it-IT" noProof="0" smtClean="0"/>
              <a:t>‹N›</a:t>
            </a:fld>
            <a:endParaRPr lang="it-IT" noProof="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onna 3 immagini">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lvl1pPr>
              <a:defRPr sz="4200"/>
            </a:lvl1pPr>
          </a:lstStyle>
          <a:p>
            <a:pPr rtl="0"/>
            <a:r>
              <a:rPr lang="it-IT" noProof="0"/>
              <a:t>Fare clic per modificare lo stile del titolo dello schema</a:t>
            </a:r>
          </a:p>
        </p:txBody>
      </p:sp>
      <p:sp>
        <p:nvSpPr>
          <p:cNvPr id="3" name="Segnaposto testo 2"/>
          <p:cNvSpPr>
            <a:spLocks noGrp="1"/>
          </p:cNvSpPr>
          <p:nvPr>
            <p:ph type="body" idx="1"/>
          </p:nvPr>
        </p:nvSpPr>
        <p:spPr>
          <a:xfrm>
            <a:off x="652463" y="4250949"/>
            <a:ext cx="2940050" cy="576262"/>
          </a:xfrm>
        </p:spPr>
        <p:txBody>
          <a:bodyPr rtlCol="0"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29" name="Segnaposto immagine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it-IT" noProof="0"/>
              <a:t>Fare clic sull'icona per inserire un'immagine</a:t>
            </a:r>
          </a:p>
        </p:txBody>
      </p:sp>
      <p:sp>
        <p:nvSpPr>
          <p:cNvPr id="22" name="Segnaposto testo 3"/>
          <p:cNvSpPr>
            <a:spLocks noGrp="1"/>
          </p:cNvSpPr>
          <p:nvPr>
            <p:ph type="body" sz="half" idx="18"/>
          </p:nvPr>
        </p:nvSpPr>
        <p:spPr>
          <a:xfrm>
            <a:off x="652463" y="4827211"/>
            <a:ext cx="2940050" cy="659189"/>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gli stili del testo dello schema</a:t>
            </a:r>
          </a:p>
        </p:txBody>
      </p:sp>
      <p:sp>
        <p:nvSpPr>
          <p:cNvPr id="5" name="Segnaposto testo 4"/>
          <p:cNvSpPr>
            <a:spLocks noGrp="1"/>
          </p:cNvSpPr>
          <p:nvPr>
            <p:ph type="body" sz="quarter" idx="3"/>
          </p:nvPr>
        </p:nvSpPr>
        <p:spPr>
          <a:xfrm>
            <a:off x="3889375" y="4250949"/>
            <a:ext cx="2930525" cy="576262"/>
          </a:xfrm>
        </p:spPr>
        <p:txBody>
          <a:bodyPr rtlCol="0"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30" name="Segnaposto immagine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it-IT" noProof="0"/>
              <a:t>Fare clic sull'icona per inserire un'immagine</a:t>
            </a:r>
          </a:p>
        </p:txBody>
      </p:sp>
      <p:sp>
        <p:nvSpPr>
          <p:cNvPr id="23" name="Segnaposto testo 3"/>
          <p:cNvSpPr>
            <a:spLocks noGrp="1"/>
          </p:cNvSpPr>
          <p:nvPr>
            <p:ph type="body" sz="half" idx="19"/>
          </p:nvPr>
        </p:nvSpPr>
        <p:spPr>
          <a:xfrm>
            <a:off x="3888022" y="4827210"/>
            <a:ext cx="2934406" cy="659189"/>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gli stili del testo dello schema</a:t>
            </a:r>
          </a:p>
        </p:txBody>
      </p:sp>
      <p:sp>
        <p:nvSpPr>
          <p:cNvPr id="14" name="Segnaposto testo 4"/>
          <p:cNvSpPr>
            <a:spLocks noGrp="1"/>
          </p:cNvSpPr>
          <p:nvPr>
            <p:ph type="body" sz="quarter" idx="13"/>
          </p:nvPr>
        </p:nvSpPr>
        <p:spPr>
          <a:xfrm>
            <a:off x="7124700" y="4250949"/>
            <a:ext cx="2932113" cy="576262"/>
          </a:xfrm>
        </p:spPr>
        <p:txBody>
          <a:bodyPr rtlCol="0"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31" name="Segnaposto immagine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it-IT" noProof="0"/>
              <a:t>Fare clic sull'icona per inserire un'immagine</a:t>
            </a:r>
          </a:p>
        </p:txBody>
      </p:sp>
      <p:sp>
        <p:nvSpPr>
          <p:cNvPr id="24" name="Segnaposto testo 3"/>
          <p:cNvSpPr>
            <a:spLocks noGrp="1"/>
          </p:cNvSpPr>
          <p:nvPr>
            <p:ph type="body" sz="half" idx="20"/>
          </p:nvPr>
        </p:nvSpPr>
        <p:spPr>
          <a:xfrm>
            <a:off x="7124575" y="4827208"/>
            <a:ext cx="2935997" cy="659189"/>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gli stili del testo dello schema</a:t>
            </a:r>
          </a:p>
        </p:txBody>
      </p:sp>
      <p:cxnSp>
        <p:nvCxnSpPr>
          <p:cNvPr id="19" name="Connettore diritto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Connettore diritto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Segnaposto data 3"/>
          <p:cNvSpPr>
            <a:spLocks noGrp="1"/>
          </p:cNvSpPr>
          <p:nvPr>
            <p:ph type="dt" sz="half" idx="10"/>
          </p:nvPr>
        </p:nvSpPr>
        <p:spPr/>
        <p:txBody>
          <a:bodyPr rtlCol="0"/>
          <a:lstStyle/>
          <a:p>
            <a:pPr rtl="0"/>
            <a:fld id="{0A50892E-0E5C-4F2B-909D-27904037BF0C}" type="datetime1">
              <a:rPr lang="it-IT" noProof="0" smtClean="0"/>
              <a:t>06/06/2022</a:t>
            </a:fld>
            <a:endParaRPr lang="it-IT" noProof="0"/>
          </a:p>
        </p:txBody>
      </p:sp>
      <p:sp>
        <p:nvSpPr>
          <p:cNvPr id="4" name="Segnaposto piè di pagina 4"/>
          <p:cNvSpPr>
            <a:spLocks noGrp="1"/>
          </p:cNvSpPr>
          <p:nvPr>
            <p:ph type="ftr" sz="quarter" idx="11"/>
          </p:nvPr>
        </p:nvSpPr>
        <p:spPr/>
        <p:txBody>
          <a:bodyPr rtlCol="0"/>
          <a:lstStyle/>
          <a:p>
            <a:pPr rtl="0"/>
            <a:endParaRPr lang="it-IT" noProof="0"/>
          </a:p>
        </p:txBody>
      </p:sp>
      <p:sp>
        <p:nvSpPr>
          <p:cNvPr id="6" name="Segnaposto numero diapositiva 5"/>
          <p:cNvSpPr>
            <a:spLocks noGrp="1"/>
          </p:cNvSpPr>
          <p:nvPr>
            <p:ph type="sldNum" sz="quarter" idx="12"/>
          </p:nvPr>
        </p:nvSpPr>
        <p:spPr/>
        <p:txBody>
          <a:bodyPr rtlCol="0"/>
          <a:lstStyle/>
          <a:p>
            <a:pPr rtl="0"/>
            <a:fld id="{D57F1E4F-1CFF-5643-939E-02111984F565}" type="slidenum">
              <a:rPr lang="it-IT" noProof="0" smtClean="0"/>
              <a:t>‹N›</a:t>
            </a:fld>
            <a:endParaRPr lang="it-IT" noProof="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p>
        </p:txBody>
      </p:sp>
      <p:sp>
        <p:nvSpPr>
          <p:cNvPr id="3" name="Segnaposto testo verticale 2"/>
          <p:cNvSpPr>
            <a:spLocks noGrp="1"/>
          </p:cNvSpPr>
          <p:nvPr>
            <p:ph type="body" orient="vert" idx="1"/>
          </p:nvPr>
        </p:nvSpPr>
        <p:spPr/>
        <p:txBody>
          <a:bodyPr vert="eaVert" rtlCol="0" anchor="t" anchorCtr="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4" name="Segnaposto data 3"/>
          <p:cNvSpPr>
            <a:spLocks noGrp="1"/>
          </p:cNvSpPr>
          <p:nvPr>
            <p:ph type="dt" sz="half" idx="10"/>
          </p:nvPr>
        </p:nvSpPr>
        <p:spPr/>
        <p:txBody>
          <a:bodyPr rtlCol="0"/>
          <a:lstStyle/>
          <a:p>
            <a:pPr rtl="0"/>
            <a:fld id="{E1A1B512-B81C-460B-B959-FE442C865553}" type="datetime1">
              <a:rPr lang="it-IT" noProof="0" smtClean="0"/>
              <a:t>06/06/2022</a:t>
            </a:fld>
            <a:endParaRPr lang="it-IT" noProof="0"/>
          </a:p>
        </p:txBody>
      </p:sp>
      <p:sp>
        <p:nvSpPr>
          <p:cNvPr id="5" name="Segnaposto piè di pagina 4"/>
          <p:cNvSpPr>
            <a:spLocks noGrp="1"/>
          </p:cNvSpPr>
          <p:nvPr>
            <p:ph type="ftr" sz="quarter" idx="11"/>
          </p:nvPr>
        </p:nvSpPr>
        <p:spPr/>
        <p:txBody>
          <a:bodyPr rtlCol="0"/>
          <a:lstStyle/>
          <a:p>
            <a:pPr rtl="0"/>
            <a:endParaRPr lang="it-IT" noProof="0"/>
          </a:p>
        </p:txBody>
      </p:sp>
      <p:sp>
        <p:nvSpPr>
          <p:cNvPr id="6" name="Segnaposto numero diapositiva 5"/>
          <p:cNvSpPr>
            <a:spLocks noGrp="1"/>
          </p:cNvSpPr>
          <p:nvPr>
            <p:ph type="sldNum" sz="quarter" idx="12"/>
          </p:nvPr>
        </p:nvSpPr>
        <p:spPr/>
        <p:txBody>
          <a:bodyPr rtlCol="0"/>
          <a:lstStyle/>
          <a:p>
            <a:pPr rtl="0"/>
            <a:fld id="{D57F1E4F-1CFF-5643-939E-02111984F565}" type="slidenum">
              <a:rPr lang="it-IT" noProof="0" smtClean="0"/>
              <a:t>‹N›</a:t>
            </a:fld>
            <a:endParaRPr lang="it-IT" noProof="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304212" y="430213"/>
            <a:ext cx="1752601" cy="5826125"/>
          </a:xfrm>
        </p:spPr>
        <p:txBody>
          <a:bodyPr vert="eaVert" rtlCol="0" anchor="b" anchorCtr="0"/>
          <a:lstStyle/>
          <a:p>
            <a:pPr rtl="0"/>
            <a:r>
              <a:rPr lang="it-IT" noProof="0"/>
              <a:t>Fare clic per modificare lo stile del titolo dello schema</a:t>
            </a:r>
          </a:p>
        </p:txBody>
      </p:sp>
      <p:sp>
        <p:nvSpPr>
          <p:cNvPr id="3" name="Segnaposto testo verticale 2"/>
          <p:cNvSpPr>
            <a:spLocks noGrp="1"/>
          </p:cNvSpPr>
          <p:nvPr>
            <p:ph type="body" orient="vert" idx="1"/>
          </p:nvPr>
        </p:nvSpPr>
        <p:spPr>
          <a:xfrm>
            <a:off x="652463" y="887414"/>
            <a:ext cx="7423149" cy="5368924"/>
          </a:xfrm>
        </p:spPr>
        <p:txBody>
          <a:bodyPr vert="eaVert"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4" name="Segnaposto data 3"/>
          <p:cNvSpPr>
            <a:spLocks noGrp="1"/>
          </p:cNvSpPr>
          <p:nvPr>
            <p:ph type="dt" sz="half" idx="10"/>
          </p:nvPr>
        </p:nvSpPr>
        <p:spPr/>
        <p:txBody>
          <a:bodyPr rtlCol="0"/>
          <a:lstStyle/>
          <a:p>
            <a:pPr rtl="0"/>
            <a:fld id="{753550F3-65B6-4CEB-9CC0-D02BAD921009}" type="datetime1">
              <a:rPr lang="it-IT" noProof="0" smtClean="0"/>
              <a:t>06/06/2022</a:t>
            </a:fld>
            <a:endParaRPr lang="it-IT" noProof="0"/>
          </a:p>
        </p:txBody>
      </p:sp>
      <p:sp>
        <p:nvSpPr>
          <p:cNvPr id="5" name="Segnaposto piè di pagina 4"/>
          <p:cNvSpPr>
            <a:spLocks noGrp="1"/>
          </p:cNvSpPr>
          <p:nvPr>
            <p:ph type="ftr" sz="quarter" idx="11"/>
          </p:nvPr>
        </p:nvSpPr>
        <p:spPr/>
        <p:txBody>
          <a:bodyPr rtlCol="0"/>
          <a:lstStyle/>
          <a:p>
            <a:pPr rtl="0"/>
            <a:endParaRPr lang="it-IT" noProof="0"/>
          </a:p>
        </p:txBody>
      </p:sp>
      <p:sp>
        <p:nvSpPr>
          <p:cNvPr id="6" name="Segnaposto numero diapositiva 5"/>
          <p:cNvSpPr>
            <a:spLocks noGrp="1"/>
          </p:cNvSpPr>
          <p:nvPr>
            <p:ph type="sldNum" sz="quarter" idx="12"/>
          </p:nvPr>
        </p:nvSpPr>
        <p:spPr/>
        <p:txBody>
          <a:bodyPr rtlCol="0"/>
          <a:lstStyle/>
          <a:p>
            <a:pPr rtl="0"/>
            <a:fld id="{D57F1E4F-1CFF-5643-939E-02111984F565}" type="slidenum">
              <a:rPr lang="it-IT" noProof="0" smtClean="0"/>
              <a:t>‹N›</a:t>
            </a:fld>
            <a:endParaRPr lang="it-IT" noProof="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p>
        </p:txBody>
      </p:sp>
      <p:sp>
        <p:nvSpPr>
          <p:cNvPr id="3" name="Segnaposto contenuto 2"/>
          <p:cNvSpPr>
            <a:spLocks noGrp="1"/>
          </p:cNvSpPr>
          <p:nvPr>
            <p:ph idx="1"/>
          </p:nvPr>
        </p:nvSpPr>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7" name="Segnaposto data 3"/>
          <p:cNvSpPr>
            <a:spLocks noGrp="1"/>
          </p:cNvSpPr>
          <p:nvPr>
            <p:ph type="dt" sz="half" idx="10"/>
          </p:nvPr>
        </p:nvSpPr>
        <p:spPr/>
        <p:txBody>
          <a:bodyPr rtlCol="0"/>
          <a:lstStyle/>
          <a:p>
            <a:pPr rtl="0"/>
            <a:fld id="{4B49D691-18E7-4610-BDE0-26D6138342D7}" type="datetime1">
              <a:rPr lang="it-IT" noProof="0" smtClean="0"/>
              <a:t>06/06/2022</a:t>
            </a:fld>
            <a:endParaRPr lang="it-IT" noProof="0"/>
          </a:p>
        </p:txBody>
      </p:sp>
      <p:sp>
        <p:nvSpPr>
          <p:cNvPr id="5" name="Segnaposto piè di pagina 4"/>
          <p:cNvSpPr>
            <a:spLocks noGrp="1"/>
          </p:cNvSpPr>
          <p:nvPr>
            <p:ph type="ftr" sz="quarter" idx="11"/>
          </p:nvPr>
        </p:nvSpPr>
        <p:spPr/>
        <p:txBody>
          <a:bodyPr rtlCol="0"/>
          <a:lstStyle/>
          <a:p>
            <a:pPr rtl="0"/>
            <a:endParaRPr lang="it-IT" noProof="0"/>
          </a:p>
        </p:txBody>
      </p:sp>
      <p:sp>
        <p:nvSpPr>
          <p:cNvPr id="6" name="Segnaposto numero diapositiva 5"/>
          <p:cNvSpPr>
            <a:spLocks noGrp="1"/>
          </p:cNvSpPr>
          <p:nvPr>
            <p:ph type="sldNum" sz="quarter" idx="12"/>
          </p:nvPr>
        </p:nvSpPr>
        <p:spPr/>
        <p:txBody>
          <a:bodyPr rtlCol="0"/>
          <a:lstStyle/>
          <a:p>
            <a:pPr rtl="0"/>
            <a:fld id="{D57F1E4F-1CFF-5643-939E-02111984F565}" type="slidenum">
              <a:rPr lang="it-IT" noProof="0" smtClean="0"/>
              <a:t>‹N›</a:t>
            </a:fld>
            <a:endParaRPr lang="it-IT" noProof="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1154956" y="2861733"/>
            <a:ext cx="8825657" cy="1915647"/>
          </a:xfrm>
        </p:spPr>
        <p:txBody>
          <a:bodyPr rtlCol="0" anchor="b"/>
          <a:lstStyle>
            <a:lvl1pPr algn="l">
              <a:defRPr sz="4000" b="0" cap="none"/>
            </a:lvl1pPr>
          </a:lstStyle>
          <a:p>
            <a:pPr rtl="0"/>
            <a:r>
              <a:rPr lang="it-IT" noProof="0"/>
              <a:t>Fare clic per modificare lo stile del titolo dello schema</a:t>
            </a:r>
          </a:p>
        </p:txBody>
      </p:sp>
      <p:sp>
        <p:nvSpPr>
          <p:cNvPr id="3" name="Segnaposto testo 2"/>
          <p:cNvSpPr>
            <a:spLocks noGrp="1"/>
          </p:cNvSpPr>
          <p:nvPr>
            <p:ph type="body" idx="1"/>
          </p:nvPr>
        </p:nvSpPr>
        <p:spPr>
          <a:xfrm>
            <a:off x="1154955" y="4777381"/>
            <a:ext cx="8825658" cy="860400"/>
          </a:xfrm>
        </p:spPr>
        <p:txBody>
          <a:bodyPr rtlCol="0"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Fare clic per modificare gli stili del testo dello schema</a:t>
            </a:r>
          </a:p>
        </p:txBody>
      </p:sp>
      <p:sp>
        <p:nvSpPr>
          <p:cNvPr id="4" name="Segnaposto data 3"/>
          <p:cNvSpPr>
            <a:spLocks noGrp="1"/>
          </p:cNvSpPr>
          <p:nvPr>
            <p:ph type="dt" sz="half" idx="10"/>
          </p:nvPr>
        </p:nvSpPr>
        <p:spPr/>
        <p:txBody>
          <a:bodyPr rtlCol="0"/>
          <a:lstStyle/>
          <a:p>
            <a:pPr rtl="0"/>
            <a:fld id="{2F46861E-D422-4507-8F37-BC8E56554954}" type="datetime1">
              <a:rPr lang="it-IT" noProof="0" smtClean="0"/>
              <a:t>06/06/2022</a:t>
            </a:fld>
            <a:endParaRPr lang="it-IT" noProof="0"/>
          </a:p>
        </p:txBody>
      </p:sp>
      <p:sp>
        <p:nvSpPr>
          <p:cNvPr id="5" name="Segnaposto piè di pagina 4"/>
          <p:cNvSpPr>
            <a:spLocks noGrp="1"/>
          </p:cNvSpPr>
          <p:nvPr>
            <p:ph type="ftr" sz="quarter" idx="11"/>
          </p:nvPr>
        </p:nvSpPr>
        <p:spPr/>
        <p:txBody>
          <a:bodyPr rtlCol="0"/>
          <a:lstStyle/>
          <a:p>
            <a:pPr rtl="0"/>
            <a:endParaRPr lang="it-IT" noProof="0"/>
          </a:p>
        </p:txBody>
      </p:sp>
      <p:sp>
        <p:nvSpPr>
          <p:cNvPr id="6" name="Segnaposto numero diapositiva 5"/>
          <p:cNvSpPr>
            <a:spLocks noGrp="1"/>
          </p:cNvSpPr>
          <p:nvPr>
            <p:ph type="sldNum" sz="quarter" idx="12"/>
          </p:nvPr>
        </p:nvSpPr>
        <p:spPr/>
        <p:txBody>
          <a:bodyPr rtlCol="0"/>
          <a:lstStyle/>
          <a:p>
            <a:pPr rtl="0"/>
            <a:fld id="{D57F1E4F-1CFF-5643-939E-02111984F565}" type="slidenum">
              <a:rPr lang="it-IT" noProof="0" smtClean="0"/>
              <a:t>‹N›</a:t>
            </a:fld>
            <a:endParaRPr lang="it-IT" noProof="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p>
        </p:txBody>
      </p:sp>
      <p:sp>
        <p:nvSpPr>
          <p:cNvPr id="3" name="Segnaposto contenuto 2"/>
          <p:cNvSpPr>
            <a:spLocks noGrp="1"/>
          </p:cNvSpPr>
          <p:nvPr>
            <p:ph sz="half" idx="1"/>
          </p:nvPr>
        </p:nvSpPr>
        <p:spPr>
          <a:xfrm>
            <a:off x="1103312" y="2060575"/>
            <a:ext cx="4396339" cy="4195763"/>
          </a:xfrm>
        </p:spPr>
        <p:txBody>
          <a:bodyPr rtlCol="0">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4" name="Segnaposto contenuto 3"/>
          <p:cNvSpPr>
            <a:spLocks noGrp="1"/>
          </p:cNvSpPr>
          <p:nvPr>
            <p:ph sz="half" idx="2"/>
          </p:nvPr>
        </p:nvSpPr>
        <p:spPr>
          <a:xfrm>
            <a:off x="5654493" y="2056092"/>
            <a:ext cx="4396341" cy="4200245"/>
          </a:xfrm>
        </p:spPr>
        <p:txBody>
          <a:bodyPr rtlCol="0">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5" name="Segnaposto data 4"/>
          <p:cNvSpPr>
            <a:spLocks noGrp="1"/>
          </p:cNvSpPr>
          <p:nvPr>
            <p:ph type="dt" sz="half" idx="10"/>
          </p:nvPr>
        </p:nvSpPr>
        <p:spPr/>
        <p:txBody>
          <a:bodyPr rtlCol="0"/>
          <a:lstStyle/>
          <a:p>
            <a:pPr rtl="0"/>
            <a:fld id="{107954B0-D5B3-429D-A663-28EF10E33249}" type="datetime1">
              <a:rPr lang="it-IT" noProof="0" smtClean="0"/>
              <a:t>06/06/2022</a:t>
            </a:fld>
            <a:endParaRPr lang="it-IT" noProof="0"/>
          </a:p>
        </p:txBody>
      </p:sp>
      <p:sp>
        <p:nvSpPr>
          <p:cNvPr id="6" name="Segnaposto piè di pagina 5"/>
          <p:cNvSpPr>
            <a:spLocks noGrp="1"/>
          </p:cNvSpPr>
          <p:nvPr>
            <p:ph type="ftr" sz="quarter" idx="11"/>
          </p:nvPr>
        </p:nvSpPr>
        <p:spPr/>
        <p:txBody>
          <a:bodyPr rtlCol="0"/>
          <a:lstStyle/>
          <a:p>
            <a:pPr rtl="0"/>
            <a:endParaRPr lang="it-IT" noProof="0"/>
          </a:p>
        </p:txBody>
      </p:sp>
      <p:sp>
        <p:nvSpPr>
          <p:cNvPr id="7" name="Segnaposto numero diapositiva 6"/>
          <p:cNvSpPr>
            <a:spLocks noGrp="1"/>
          </p:cNvSpPr>
          <p:nvPr>
            <p:ph type="sldNum" sz="quarter" idx="12"/>
          </p:nvPr>
        </p:nvSpPr>
        <p:spPr/>
        <p:txBody>
          <a:bodyPr rtlCol="0"/>
          <a:lstStyle/>
          <a:p>
            <a:pPr rtl="0"/>
            <a:fld id="{D57F1E4F-1CFF-5643-939E-02111984F565}" type="slidenum">
              <a:rPr lang="it-IT" noProof="0" smtClean="0"/>
              <a:t>‹N›</a:t>
            </a:fld>
            <a:endParaRPr lang="it-IT" noProof="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lvl1pPr>
              <a:defRPr/>
            </a:lvl1pPr>
          </a:lstStyle>
          <a:p>
            <a:pPr rtl="0"/>
            <a:r>
              <a:rPr lang="it-IT" noProof="0"/>
              <a:t>Fare clic per modificare lo stile del titolo dello schema</a:t>
            </a:r>
          </a:p>
        </p:txBody>
      </p:sp>
      <p:sp>
        <p:nvSpPr>
          <p:cNvPr id="3" name="Segnaposto testo 2"/>
          <p:cNvSpPr>
            <a:spLocks noGrp="1"/>
          </p:cNvSpPr>
          <p:nvPr>
            <p:ph type="body" idx="1"/>
          </p:nvPr>
        </p:nvSpPr>
        <p:spPr>
          <a:xfrm>
            <a:off x="1103313" y="1905000"/>
            <a:ext cx="4396338" cy="576262"/>
          </a:xfrm>
        </p:spPr>
        <p:txBody>
          <a:bodyPr rtlCol="0"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4" name="Segnaposto contenuto 3"/>
          <p:cNvSpPr>
            <a:spLocks noGrp="1"/>
          </p:cNvSpPr>
          <p:nvPr>
            <p:ph sz="half" idx="2"/>
          </p:nvPr>
        </p:nvSpPr>
        <p:spPr>
          <a:xfrm>
            <a:off x="1103312" y="2514600"/>
            <a:ext cx="4396339" cy="3741738"/>
          </a:xfrm>
        </p:spPr>
        <p:txBody>
          <a:bodyPr rtlCol="0">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5" name="Segnaposto testo 4"/>
          <p:cNvSpPr>
            <a:spLocks noGrp="1"/>
          </p:cNvSpPr>
          <p:nvPr>
            <p:ph type="body" sz="quarter" idx="3"/>
          </p:nvPr>
        </p:nvSpPr>
        <p:spPr>
          <a:xfrm>
            <a:off x="5654495" y="1905000"/>
            <a:ext cx="4396339" cy="576262"/>
          </a:xfrm>
        </p:spPr>
        <p:txBody>
          <a:bodyPr rtlCol="0"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6" name="Segnaposto contenuto 5"/>
          <p:cNvSpPr>
            <a:spLocks noGrp="1"/>
          </p:cNvSpPr>
          <p:nvPr>
            <p:ph sz="quarter" idx="4"/>
          </p:nvPr>
        </p:nvSpPr>
        <p:spPr>
          <a:xfrm>
            <a:off x="5654495" y="2514600"/>
            <a:ext cx="4396339" cy="3741738"/>
          </a:xfrm>
        </p:spPr>
        <p:txBody>
          <a:bodyPr rtlCol="0">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7" name="Segnaposto data 6"/>
          <p:cNvSpPr>
            <a:spLocks noGrp="1"/>
          </p:cNvSpPr>
          <p:nvPr>
            <p:ph type="dt" sz="half" idx="10"/>
          </p:nvPr>
        </p:nvSpPr>
        <p:spPr/>
        <p:txBody>
          <a:bodyPr rtlCol="0"/>
          <a:lstStyle/>
          <a:p>
            <a:pPr rtl="0"/>
            <a:fld id="{19AB0428-5060-4DD2-95D0-6FC34F377820}" type="datetime1">
              <a:rPr lang="it-IT" noProof="0" smtClean="0"/>
              <a:t>06/06/2022</a:t>
            </a:fld>
            <a:endParaRPr lang="it-IT" noProof="0"/>
          </a:p>
        </p:txBody>
      </p:sp>
      <p:sp>
        <p:nvSpPr>
          <p:cNvPr id="8" name="Segnaposto piè di pagina 7"/>
          <p:cNvSpPr>
            <a:spLocks noGrp="1"/>
          </p:cNvSpPr>
          <p:nvPr>
            <p:ph type="ftr" sz="quarter" idx="11"/>
          </p:nvPr>
        </p:nvSpPr>
        <p:spPr/>
        <p:txBody>
          <a:bodyPr rtlCol="0"/>
          <a:lstStyle/>
          <a:p>
            <a:pPr rtl="0"/>
            <a:endParaRPr lang="it-IT" noProof="0"/>
          </a:p>
        </p:txBody>
      </p:sp>
      <p:sp>
        <p:nvSpPr>
          <p:cNvPr id="9" name="Segnaposto numero diapositiva 8"/>
          <p:cNvSpPr>
            <a:spLocks noGrp="1"/>
          </p:cNvSpPr>
          <p:nvPr>
            <p:ph type="sldNum" sz="quarter" idx="12"/>
          </p:nvPr>
        </p:nvSpPr>
        <p:spPr/>
        <p:txBody>
          <a:bodyPr rtlCol="0"/>
          <a:lstStyle/>
          <a:p>
            <a:pPr rtl="0"/>
            <a:fld id="{D57F1E4F-1CFF-5643-939E-02111984F565}" type="slidenum">
              <a:rPr lang="it-IT" noProof="0" smtClean="0"/>
              <a:t>‹N›</a:t>
            </a:fld>
            <a:endParaRPr lang="it-IT" noProof="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p>
        </p:txBody>
      </p:sp>
      <p:sp>
        <p:nvSpPr>
          <p:cNvPr id="7" name="Segnaposto data 2"/>
          <p:cNvSpPr>
            <a:spLocks noGrp="1"/>
          </p:cNvSpPr>
          <p:nvPr>
            <p:ph type="dt" sz="half" idx="10"/>
          </p:nvPr>
        </p:nvSpPr>
        <p:spPr/>
        <p:txBody>
          <a:bodyPr rtlCol="0"/>
          <a:lstStyle/>
          <a:p>
            <a:pPr rtl="0"/>
            <a:fld id="{B9102E22-4194-40B2-B085-1FE3FBEE3153}" type="datetime1">
              <a:rPr lang="it-IT" noProof="0" smtClean="0"/>
              <a:t>06/06/2022</a:t>
            </a:fld>
            <a:endParaRPr lang="it-IT" noProof="0"/>
          </a:p>
        </p:txBody>
      </p:sp>
      <p:sp>
        <p:nvSpPr>
          <p:cNvPr id="5" name="Segnaposto piè di pagina 3"/>
          <p:cNvSpPr>
            <a:spLocks noGrp="1"/>
          </p:cNvSpPr>
          <p:nvPr>
            <p:ph type="ftr" sz="quarter" idx="11"/>
          </p:nvPr>
        </p:nvSpPr>
        <p:spPr/>
        <p:txBody>
          <a:bodyPr rtlCol="0"/>
          <a:lstStyle/>
          <a:p>
            <a:pPr rtl="0"/>
            <a:endParaRPr lang="it-IT" noProof="0"/>
          </a:p>
        </p:txBody>
      </p:sp>
      <p:sp>
        <p:nvSpPr>
          <p:cNvPr id="6" name="Segnaposto numero diapositiva 4"/>
          <p:cNvSpPr>
            <a:spLocks noGrp="1"/>
          </p:cNvSpPr>
          <p:nvPr>
            <p:ph type="sldNum" sz="quarter" idx="12"/>
          </p:nvPr>
        </p:nvSpPr>
        <p:spPr/>
        <p:txBody>
          <a:bodyPr rtlCol="0"/>
          <a:lstStyle/>
          <a:p>
            <a:pPr rtl="0"/>
            <a:fld id="{D57F1E4F-1CFF-5643-939E-02111984F565}" type="slidenum">
              <a:rPr lang="it-IT" noProof="0" smtClean="0"/>
              <a:t>‹N›</a:t>
            </a:fld>
            <a:endParaRPr lang="it-IT" noProof="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7" name="Segnaposto data 1"/>
          <p:cNvSpPr>
            <a:spLocks noGrp="1"/>
          </p:cNvSpPr>
          <p:nvPr>
            <p:ph type="dt" sz="half" idx="10"/>
          </p:nvPr>
        </p:nvSpPr>
        <p:spPr/>
        <p:txBody>
          <a:bodyPr rtlCol="0"/>
          <a:lstStyle/>
          <a:p>
            <a:pPr rtl="0"/>
            <a:fld id="{5281C038-D528-47EF-A558-72AFF37CE380}" type="datetime1">
              <a:rPr lang="it-IT" noProof="0" smtClean="0"/>
              <a:t>06/06/2022</a:t>
            </a:fld>
            <a:endParaRPr lang="it-IT" noProof="0"/>
          </a:p>
        </p:txBody>
      </p:sp>
      <p:sp>
        <p:nvSpPr>
          <p:cNvPr id="5" name="Segnaposto piè di pagina 2"/>
          <p:cNvSpPr>
            <a:spLocks noGrp="1"/>
          </p:cNvSpPr>
          <p:nvPr>
            <p:ph type="ftr" sz="quarter" idx="11"/>
          </p:nvPr>
        </p:nvSpPr>
        <p:spPr/>
        <p:txBody>
          <a:bodyPr rtlCol="0"/>
          <a:lstStyle/>
          <a:p>
            <a:pPr rtl="0"/>
            <a:endParaRPr lang="it-IT" noProof="0"/>
          </a:p>
        </p:txBody>
      </p:sp>
      <p:sp>
        <p:nvSpPr>
          <p:cNvPr id="6" name="Segnaposto numero diapositiva 3"/>
          <p:cNvSpPr>
            <a:spLocks noGrp="1"/>
          </p:cNvSpPr>
          <p:nvPr>
            <p:ph type="sldNum" sz="quarter" idx="12"/>
          </p:nvPr>
        </p:nvSpPr>
        <p:spPr/>
        <p:txBody>
          <a:bodyPr rtlCol="0"/>
          <a:lstStyle/>
          <a:p>
            <a:pPr rtl="0"/>
            <a:fld id="{D57F1E4F-1CFF-5643-939E-02111984F565}" type="slidenum">
              <a:rPr lang="it-IT" noProof="0" smtClean="0"/>
              <a:t>‹N›</a:t>
            </a:fld>
            <a:endParaRPr lang="it-IT" noProof="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154953" y="1447800"/>
            <a:ext cx="3401064" cy="1447800"/>
          </a:xfrm>
        </p:spPr>
        <p:txBody>
          <a:bodyPr rtlCol="0" anchor="b"/>
          <a:lstStyle>
            <a:lvl1pPr algn="l">
              <a:defRPr sz="2400" b="0"/>
            </a:lvl1pPr>
          </a:lstStyle>
          <a:p>
            <a:pPr rtl="0"/>
            <a:r>
              <a:rPr lang="it-IT" noProof="0"/>
              <a:t>Fare clic per modificare lo stile del titolo dello schema</a:t>
            </a:r>
          </a:p>
        </p:txBody>
      </p:sp>
      <p:sp>
        <p:nvSpPr>
          <p:cNvPr id="3" name="Segnaposto contenuto 2"/>
          <p:cNvSpPr>
            <a:spLocks noGrp="1"/>
          </p:cNvSpPr>
          <p:nvPr>
            <p:ph idx="1"/>
          </p:nvPr>
        </p:nvSpPr>
        <p:spPr>
          <a:xfrm>
            <a:off x="4784616" y="1447800"/>
            <a:ext cx="5195997" cy="4572000"/>
          </a:xfrm>
        </p:spPr>
        <p:txBody>
          <a:bodyPr rtlCol="0"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4" name="Segnaposto testo 3"/>
          <p:cNvSpPr>
            <a:spLocks noGrp="1"/>
          </p:cNvSpPr>
          <p:nvPr>
            <p:ph type="body" sz="half" idx="2"/>
          </p:nvPr>
        </p:nvSpPr>
        <p:spPr>
          <a:xfrm>
            <a:off x="1154953" y="3129280"/>
            <a:ext cx="3401063" cy="2895599"/>
          </a:xfrm>
        </p:spPr>
        <p:txBody>
          <a:bodyPr rtlCol="0"/>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gli stili del testo dello schema</a:t>
            </a:r>
          </a:p>
        </p:txBody>
      </p:sp>
      <p:sp>
        <p:nvSpPr>
          <p:cNvPr id="7" name="Segnaposto data 4"/>
          <p:cNvSpPr>
            <a:spLocks noGrp="1"/>
          </p:cNvSpPr>
          <p:nvPr>
            <p:ph type="dt" sz="half" idx="10"/>
          </p:nvPr>
        </p:nvSpPr>
        <p:spPr/>
        <p:txBody>
          <a:bodyPr rtlCol="0"/>
          <a:lstStyle/>
          <a:p>
            <a:pPr rtl="0"/>
            <a:fld id="{82A6AB91-F786-4C15-ABEB-CDB787761229}" type="datetime1">
              <a:rPr lang="it-IT" noProof="0" smtClean="0"/>
              <a:t>06/06/2022</a:t>
            </a:fld>
            <a:endParaRPr lang="it-IT" noProof="0"/>
          </a:p>
        </p:txBody>
      </p:sp>
      <p:sp>
        <p:nvSpPr>
          <p:cNvPr id="5" name="Segnaposto piè di pagina 5"/>
          <p:cNvSpPr>
            <a:spLocks noGrp="1"/>
          </p:cNvSpPr>
          <p:nvPr>
            <p:ph type="ftr" sz="quarter" idx="11"/>
          </p:nvPr>
        </p:nvSpPr>
        <p:spPr/>
        <p:txBody>
          <a:bodyPr rtlCol="0"/>
          <a:lstStyle/>
          <a:p>
            <a:pPr rtl="0"/>
            <a:endParaRPr lang="it-IT" noProof="0"/>
          </a:p>
        </p:txBody>
      </p:sp>
      <p:sp>
        <p:nvSpPr>
          <p:cNvPr id="6" name="Segnaposto numero diapositiva 6"/>
          <p:cNvSpPr>
            <a:spLocks noGrp="1"/>
          </p:cNvSpPr>
          <p:nvPr>
            <p:ph type="sldNum" sz="quarter" idx="12"/>
          </p:nvPr>
        </p:nvSpPr>
        <p:spPr/>
        <p:txBody>
          <a:bodyPr rtlCol="0"/>
          <a:lstStyle/>
          <a:p>
            <a:pPr rtl="0"/>
            <a:fld id="{D57F1E4F-1CFF-5643-939E-02111984F565}" type="slidenum">
              <a:rPr lang="it-IT" noProof="0" smtClean="0"/>
              <a:t>‹N›</a:t>
            </a:fld>
            <a:endParaRPr lang="it-IT" noProof="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153907" y="1854192"/>
            <a:ext cx="5092906" cy="1574808"/>
          </a:xfrm>
        </p:spPr>
        <p:txBody>
          <a:bodyPr rtlCol="0" anchor="b">
            <a:normAutofit/>
          </a:bodyPr>
          <a:lstStyle>
            <a:lvl1pPr algn="l">
              <a:defRPr sz="3600" b="0"/>
            </a:lvl1pPr>
          </a:lstStyle>
          <a:p>
            <a:pPr rtl="0"/>
            <a:r>
              <a:rPr lang="it-IT" noProof="0"/>
              <a:t>Fare clic per modificare lo stile del titolo dello schema</a:t>
            </a:r>
          </a:p>
        </p:txBody>
      </p:sp>
      <p:sp>
        <p:nvSpPr>
          <p:cNvPr id="3" name="Segnaposto immagine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it-IT" noProof="0"/>
              <a:t>Fare clic sull'icona per inserire un'immagine</a:t>
            </a:r>
          </a:p>
        </p:txBody>
      </p:sp>
      <p:sp>
        <p:nvSpPr>
          <p:cNvPr id="4" name="Segnaposto testo 3"/>
          <p:cNvSpPr>
            <a:spLocks noGrp="1"/>
          </p:cNvSpPr>
          <p:nvPr>
            <p:ph type="body" sz="half" idx="2"/>
          </p:nvPr>
        </p:nvSpPr>
        <p:spPr>
          <a:xfrm>
            <a:off x="1154954" y="3657600"/>
            <a:ext cx="5084979" cy="1371600"/>
          </a:xfrm>
        </p:spPr>
        <p:txBody>
          <a:bodyPr rtlCol="0">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gli stili del testo dello schema</a:t>
            </a:r>
          </a:p>
        </p:txBody>
      </p:sp>
      <p:sp>
        <p:nvSpPr>
          <p:cNvPr id="5" name="Segnaposto data 4"/>
          <p:cNvSpPr>
            <a:spLocks noGrp="1"/>
          </p:cNvSpPr>
          <p:nvPr>
            <p:ph type="dt" sz="half" idx="10"/>
          </p:nvPr>
        </p:nvSpPr>
        <p:spPr/>
        <p:txBody>
          <a:bodyPr rtlCol="0"/>
          <a:lstStyle/>
          <a:p>
            <a:pPr rtl="0"/>
            <a:fld id="{C49D78F5-D70B-4997-84B1-BFA2A7D5242D}" type="datetime1">
              <a:rPr lang="it-IT" noProof="0" smtClean="0"/>
              <a:t>06/06/2022</a:t>
            </a:fld>
            <a:endParaRPr lang="it-IT" noProof="0"/>
          </a:p>
        </p:txBody>
      </p:sp>
      <p:sp>
        <p:nvSpPr>
          <p:cNvPr id="6" name="Segnaposto piè di pagina 5"/>
          <p:cNvSpPr>
            <a:spLocks noGrp="1"/>
          </p:cNvSpPr>
          <p:nvPr>
            <p:ph type="ftr" sz="quarter" idx="11"/>
          </p:nvPr>
        </p:nvSpPr>
        <p:spPr/>
        <p:txBody>
          <a:bodyPr rtlCol="0"/>
          <a:lstStyle/>
          <a:p>
            <a:pPr rtl="0"/>
            <a:endParaRPr lang="it-IT" noProof="0"/>
          </a:p>
        </p:txBody>
      </p:sp>
      <p:sp>
        <p:nvSpPr>
          <p:cNvPr id="7" name="Segnaposto numero diapositiva 6"/>
          <p:cNvSpPr>
            <a:spLocks noGrp="1"/>
          </p:cNvSpPr>
          <p:nvPr>
            <p:ph type="sldNum" sz="quarter" idx="12"/>
          </p:nvPr>
        </p:nvSpPr>
        <p:spPr/>
        <p:txBody>
          <a:bodyPr rtlCol="0"/>
          <a:lstStyle/>
          <a:p>
            <a:pPr rtl="0"/>
            <a:fld id="{D57F1E4F-1CFF-5643-939E-02111984F565}" type="slidenum">
              <a:rPr lang="it-IT" noProof="0" smtClean="0"/>
              <a:t>‹N›</a:t>
            </a:fld>
            <a:endParaRPr lang="it-IT" noProof="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Immagin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Immagin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e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Immagin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Immagin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ttangolo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Segnaposto titolo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pPr rtl="0"/>
            <a:r>
              <a:rPr lang="it-IT" noProof="0"/>
              <a:t>Fare clic per modificare lo stile del titolo dello schema</a:t>
            </a:r>
          </a:p>
        </p:txBody>
      </p:sp>
      <p:sp>
        <p:nvSpPr>
          <p:cNvPr id="3" name="Segnaposto testo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4" name="Segnaposto data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rtl="0"/>
            <a:fld id="{2AC067E0-F548-4BB8-BB72-38D39E573956}" type="datetime1">
              <a:rPr lang="it-IT" noProof="0" smtClean="0"/>
              <a:t>06/06/2022</a:t>
            </a:fld>
            <a:endParaRPr lang="it-IT" noProof="0"/>
          </a:p>
        </p:txBody>
      </p:sp>
      <p:sp>
        <p:nvSpPr>
          <p:cNvPr id="5" name="Segnaposto piè di pagina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rtl="0"/>
            <a:endParaRPr lang="it-IT" noProof="0"/>
          </a:p>
        </p:txBody>
      </p:sp>
      <p:sp>
        <p:nvSpPr>
          <p:cNvPr id="6" name="Segnaposto numero diapositiva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pPr rtl="0"/>
            <a:fld id="{D57F1E4F-1CFF-5643-939E-02111984F565}" type="slidenum">
              <a:rPr lang="it-IT" noProof="0" smtClean="0"/>
              <a:t>‹N›</a:t>
            </a:fld>
            <a:endParaRPr lang="it-IT" noProof="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3.png"/><Relationship Id="rId5" Type="http://schemas.openxmlformats.org/officeDocument/2006/relationships/image" Target="../media/image20.gif"/><Relationship Id="rId4" Type="http://schemas.openxmlformats.org/officeDocument/2006/relationships/image" Target="../media/image19.gif"/></Relationships>
</file>

<file path=ppt/slides/_rels/slide13.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0.gi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mailto:emilio.mordini@noria-onlus.it" TargetMode="External"/><Relationship Id="rId2" Type="http://schemas.openxmlformats.org/officeDocument/2006/relationships/hyperlink" Target="http://www.noria-onlus.it/" TargetMode="External"/><Relationship Id="rId1" Type="http://schemas.openxmlformats.org/officeDocument/2006/relationships/slideLayout" Target="../slideLayouts/slideLayout4.xml"/><Relationship Id="rId4" Type="http://schemas.openxmlformats.org/officeDocument/2006/relationships/hyperlink" Target="mailto:em@emilio-mordini.it"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ttangolo 27">
            <a:extLst>
              <a:ext uri="{FF2B5EF4-FFF2-40B4-BE49-F238E27FC236}">
                <a16:creationId xmlns:a16="http://schemas.microsoft.com/office/drawing/2014/main" id="{A4322390-8B58-46BE-88EB-D9FD30C08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pic>
        <p:nvPicPr>
          <p:cNvPr id="7" name="Immagine 6">
            <a:extLst>
              <a:ext uri="{FF2B5EF4-FFF2-40B4-BE49-F238E27FC236}">
                <a16:creationId xmlns:a16="http://schemas.microsoft.com/office/drawing/2014/main" id="{FE29227B-4703-4DAD-A51E-EBA7FE3BC51A}"/>
              </a:ext>
              <a:ext uri="{C183D7F6-B498-43B3-948B-1728B52AA6E4}">
                <adec:decorative xmlns:adec="http://schemas.microsoft.com/office/drawing/2017/decorative" val="1"/>
              </a:ext>
            </a:extLst>
          </p:cNvPr>
          <p:cNvPicPr>
            <a:picLocks noChangeAspect="1"/>
          </p:cNvPicPr>
          <p:nvPr/>
        </p:nvPicPr>
        <p:blipFill rotWithShape="1">
          <a:blip r:embed="rId3">
            <a:alphaModFix amt="40000"/>
          </a:blip>
          <a:srcRect l="4365" t="23391" r="4727"/>
          <a:stretch/>
        </p:blipFill>
        <p:spPr>
          <a:xfrm>
            <a:off x="20" y="10"/>
            <a:ext cx="12191980" cy="6857990"/>
          </a:xfrm>
          <a:prstGeom prst="rect">
            <a:avLst/>
          </a:prstGeom>
        </p:spPr>
      </p:pic>
      <p:sp>
        <p:nvSpPr>
          <p:cNvPr id="2" name="Titolo 1">
            <a:extLst>
              <a:ext uri="{FF2B5EF4-FFF2-40B4-BE49-F238E27FC236}">
                <a16:creationId xmlns:a16="http://schemas.microsoft.com/office/drawing/2014/main" id="{5A42F1FE-7C96-4161-95B9-B9C1C51936E4}"/>
              </a:ext>
            </a:extLst>
          </p:cNvPr>
          <p:cNvSpPr>
            <a:spLocks noGrp="1"/>
          </p:cNvSpPr>
          <p:nvPr>
            <p:ph type="ctrTitle"/>
          </p:nvPr>
        </p:nvSpPr>
        <p:spPr>
          <a:xfrm>
            <a:off x="1154954" y="2372008"/>
            <a:ext cx="9682044" cy="995736"/>
          </a:xfrm>
        </p:spPr>
        <p:txBody>
          <a:bodyPr rtlCol="0">
            <a:noAutofit/>
          </a:bodyPr>
          <a:lstStyle/>
          <a:p>
            <a:r>
              <a:rPr lang="en-GB" sz="4400" dirty="0">
                <a:solidFill>
                  <a:schemeClr val="tx1"/>
                </a:solidFill>
              </a:rPr>
              <a:t>What is this thing called Privacy?</a:t>
            </a:r>
            <a:endParaRPr lang="it-IT" sz="4400" dirty="0">
              <a:solidFill>
                <a:schemeClr val="tx1"/>
              </a:solidFill>
            </a:endParaRPr>
          </a:p>
        </p:txBody>
      </p:sp>
      <p:sp>
        <p:nvSpPr>
          <p:cNvPr id="3" name="Sottotitolo 2">
            <a:extLst>
              <a:ext uri="{FF2B5EF4-FFF2-40B4-BE49-F238E27FC236}">
                <a16:creationId xmlns:a16="http://schemas.microsoft.com/office/drawing/2014/main" id="{C8525207-C54B-46FA-899C-064FCA594382}"/>
              </a:ext>
            </a:extLst>
          </p:cNvPr>
          <p:cNvSpPr>
            <a:spLocks noGrp="1"/>
          </p:cNvSpPr>
          <p:nvPr>
            <p:ph type="subTitle" idx="1"/>
          </p:nvPr>
        </p:nvSpPr>
        <p:spPr>
          <a:xfrm>
            <a:off x="1291051" y="3367744"/>
            <a:ext cx="8553464" cy="596989"/>
          </a:xfrm>
        </p:spPr>
        <p:txBody>
          <a:bodyPr rtlCol="0">
            <a:normAutofit/>
          </a:bodyPr>
          <a:lstStyle/>
          <a:p>
            <a:pPr rtl="0"/>
            <a:r>
              <a:rPr lang="it-IT" b="1">
                <a:solidFill>
                  <a:schemeClr val="tx1"/>
                </a:solidFill>
              </a:rPr>
              <a:t>IDENTITY AND THE PRIVATE SPHERE</a:t>
            </a:r>
          </a:p>
          <a:p>
            <a:pPr rtl="0"/>
            <a:endParaRPr lang="it-IT" b="1">
              <a:solidFill>
                <a:schemeClr val="tx1"/>
              </a:solidFill>
            </a:endParaRPr>
          </a:p>
          <a:p>
            <a:pPr rtl="0"/>
            <a:endParaRPr lang="it-IT" b="1">
              <a:solidFill>
                <a:schemeClr val="tx1"/>
              </a:solidFill>
            </a:endParaRPr>
          </a:p>
        </p:txBody>
      </p:sp>
      <p:sp>
        <p:nvSpPr>
          <p:cNvPr id="30" name="Rettangolo 29">
            <a:extLst>
              <a:ext uri="{FF2B5EF4-FFF2-40B4-BE49-F238E27FC236}">
                <a16:creationId xmlns:a16="http://schemas.microsoft.com/office/drawing/2014/main" id="{C885E190-58DD-42DD-A4A8-401E15C92A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8" name="CasellaDiTesto 7">
            <a:extLst>
              <a:ext uri="{FF2B5EF4-FFF2-40B4-BE49-F238E27FC236}">
                <a16:creationId xmlns:a16="http://schemas.microsoft.com/office/drawing/2014/main" id="{707C212E-3C04-8417-ABF2-410A1A2339D9}"/>
              </a:ext>
            </a:extLst>
          </p:cNvPr>
          <p:cNvSpPr txBox="1"/>
          <p:nvPr/>
        </p:nvSpPr>
        <p:spPr>
          <a:xfrm>
            <a:off x="285928" y="5876737"/>
            <a:ext cx="10151884" cy="769441"/>
          </a:xfrm>
          <a:prstGeom prst="rect">
            <a:avLst/>
          </a:prstGeom>
          <a:noFill/>
        </p:spPr>
        <p:txBody>
          <a:bodyPr wrap="square">
            <a:spAutoFit/>
          </a:bodyPr>
          <a:lstStyle/>
          <a:p>
            <a:r>
              <a:rPr lang="en-GB" sz="1100" b="1"/>
              <a:t>Acknowledgments:</a:t>
            </a:r>
          </a:p>
          <a:p>
            <a:r>
              <a:rPr lang="en-GB" sz="1100"/>
              <a:t>This presentation has been partly funded by the research project SOTERIA. SOTERIA has received funding from the European Union’s Horizon 2020 research and innovation programme under grant agreement No 101018342.</a:t>
            </a:r>
          </a:p>
          <a:p>
            <a:r>
              <a:rPr lang="en-GB" sz="1100"/>
              <a:t>This content reflects only the author's view. The European Agency is not responsible for any use that may be made of the information it contains.</a:t>
            </a:r>
          </a:p>
        </p:txBody>
      </p:sp>
      <p:pic>
        <p:nvPicPr>
          <p:cNvPr id="6" name="Immagine 5">
            <a:extLst>
              <a:ext uri="{FF2B5EF4-FFF2-40B4-BE49-F238E27FC236}">
                <a16:creationId xmlns:a16="http://schemas.microsoft.com/office/drawing/2014/main" id="{4B69AC4A-B757-1B0A-F168-874836D6717A}"/>
              </a:ext>
            </a:extLst>
          </p:cNvPr>
          <p:cNvPicPr>
            <a:picLocks noChangeAspect="1"/>
          </p:cNvPicPr>
          <p:nvPr/>
        </p:nvPicPr>
        <p:blipFill>
          <a:blip r:embed="rId4"/>
          <a:stretch>
            <a:fillRect/>
          </a:stretch>
        </p:blipFill>
        <p:spPr>
          <a:xfrm>
            <a:off x="10671174" y="5951894"/>
            <a:ext cx="904875" cy="619125"/>
          </a:xfrm>
          <a:prstGeom prst="rect">
            <a:avLst/>
          </a:prstGeom>
        </p:spPr>
      </p:pic>
      <p:pic>
        <p:nvPicPr>
          <p:cNvPr id="12" name="Immagine 11">
            <a:extLst>
              <a:ext uri="{FF2B5EF4-FFF2-40B4-BE49-F238E27FC236}">
                <a16:creationId xmlns:a16="http://schemas.microsoft.com/office/drawing/2014/main" id="{7BB53485-CB27-A450-BE36-C2975C15BD0E}"/>
              </a:ext>
            </a:extLst>
          </p:cNvPr>
          <p:cNvPicPr>
            <a:picLocks noChangeAspect="1"/>
          </p:cNvPicPr>
          <p:nvPr/>
        </p:nvPicPr>
        <p:blipFill>
          <a:blip r:embed="rId5"/>
          <a:stretch>
            <a:fillRect/>
          </a:stretch>
        </p:blipFill>
        <p:spPr>
          <a:xfrm>
            <a:off x="168379" y="125216"/>
            <a:ext cx="2309902" cy="772542"/>
          </a:xfrm>
          <a:prstGeom prst="rect">
            <a:avLst/>
          </a:prstGeom>
        </p:spPr>
      </p:pic>
      <p:sp>
        <p:nvSpPr>
          <p:cNvPr id="15" name="CasellaDiTesto 14">
            <a:extLst>
              <a:ext uri="{FF2B5EF4-FFF2-40B4-BE49-F238E27FC236}">
                <a16:creationId xmlns:a16="http://schemas.microsoft.com/office/drawing/2014/main" id="{5B989290-B304-23D9-F523-1B8DBA93EEF4}"/>
              </a:ext>
            </a:extLst>
          </p:cNvPr>
          <p:cNvSpPr txBox="1"/>
          <p:nvPr/>
        </p:nvSpPr>
        <p:spPr>
          <a:xfrm>
            <a:off x="1291051" y="4028183"/>
            <a:ext cx="10066945" cy="892552"/>
          </a:xfrm>
          <a:prstGeom prst="rect">
            <a:avLst/>
          </a:prstGeom>
          <a:noFill/>
        </p:spPr>
        <p:txBody>
          <a:bodyPr wrap="square" rtlCol="0">
            <a:spAutoFit/>
          </a:bodyPr>
          <a:lstStyle/>
          <a:p>
            <a:r>
              <a:rPr lang="en-GB" b="1"/>
              <a:t>Emilio Mordini, M.D., M.Phil.</a:t>
            </a:r>
          </a:p>
          <a:p>
            <a:endParaRPr lang="en-GB" b="1"/>
          </a:p>
          <a:p>
            <a:r>
              <a:rPr lang="en-GB" sz="1600"/>
              <a:t>NORIA -  Association for the Protection and Promotion of Culture as a Critical Infrastructure </a:t>
            </a:r>
          </a:p>
        </p:txBody>
      </p:sp>
      <p:sp>
        <p:nvSpPr>
          <p:cNvPr id="4" name="CasellaDiTesto 3">
            <a:extLst>
              <a:ext uri="{FF2B5EF4-FFF2-40B4-BE49-F238E27FC236}">
                <a16:creationId xmlns:a16="http://schemas.microsoft.com/office/drawing/2014/main" id="{862A1E10-0A7F-6E11-1745-4601ACC03C29}"/>
              </a:ext>
            </a:extLst>
          </p:cNvPr>
          <p:cNvSpPr txBox="1"/>
          <p:nvPr/>
        </p:nvSpPr>
        <p:spPr>
          <a:xfrm>
            <a:off x="2937599" y="1140378"/>
            <a:ext cx="5513462" cy="1077218"/>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GB" sz="3200" b="1" dirty="0"/>
              <a:t>19th </a:t>
            </a:r>
            <a:r>
              <a:rPr lang="en-GB" sz="3200" b="1" dirty="0" err="1"/>
              <a:t>Int.l</a:t>
            </a:r>
            <a:r>
              <a:rPr lang="en-GB" sz="3200" b="1" dirty="0"/>
              <a:t> Summer School on Biometrics 2022</a:t>
            </a:r>
          </a:p>
        </p:txBody>
      </p:sp>
    </p:spTree>
    <p:extLst>
      <p:ext uri="{BB962C8B-B14F-4D97-AF65-F5344CB8AC3E}">
        <p14:creationId xmlns:p14="http://schemas.microsoft.com/office/powerpoint/2010/main" val="25129907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79443" y="1441150"/>
            <a:ext cx="9336088" cy="1079500"/>
          </a:xfrm>
        </p:spPr>
        <p:txBody>
          <a:bodyPr/>
          <a:lstStyle/>
          <a:p>
            <a:r>
              <a:rPr lang="it-IT" sz="2800" b="1" dirty="0"/>
              <a:t>Wild </a:t>
            </a:r>
            <a:r>
              <a:rPr lang="it-IT" sz="2800" b="1" dirty="0" err="1"/>
              <a:t>Plants</a:t>
            </a:r>
            <a:r>
              <a:rPr lang="it-IT" sz="2800" b="1" dirty="0"/>
              <a:t> and Animals </a:t>
            </a:r>
            <a:r>
              <a:rPr lang="it-IT" sz="2800" b="1" dirty="0" err="1"/>
              <a:t>were</a:t>
            </a:r>
            <a:r>
              <a:rPr lang="it-IT" sz="2800" b="1" dirty="0"/>
              <a:t> </a:t>
            </a:r>
            <a:r>
              <a:rPr lang="it-IT" sz="2800" b="1" dirty="0" err="1"/>
              <a:t>domesticated</a:t>
            </a:r>
            <a:r>
              <a:rPr lang="it-IT" sz="2800" b="1" dirty="0"/>
              <a:t> and </a:t>
            </a:r>
            <a:r>
              <a:rPr lang="it-IT" sz="2800" b="1" dirty="0" err="1"/>
              <a:t>turned</a:t>
            </a:r>
            <a:r>
              <a:rPr lang="it-IT" sz="2800" b="1" dirty="0"/>
              <a:t> </a:t>
            </a:r>
            <a:r>
              <a:rPr lang="it-IT" sz="2800" b="1" dirty="0" err="1"/>
              <a:t>into</a:t>
            </a:r>
            <a:r>
              <a:rPr lang="it-IT" sz="2800" b="1" dirty="0"/>
              <a:t> commodities</a:t>
            </a:r>
            <a:endParaRPr lang="en-US" sz="2800" b="1" dirty="0"/>
          </a:p>
        </p:txBody>
      </p: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0173" y="3245366"/>
            <a:ext cx="4626766" cy="2590989"/>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5823" y="3185382"/>
            <a:ext cx="5069178" cy="2650973"/>
          </a:xfrm>
          <a:prstGeom prst="rect">
            <a:avLst/>
          </a:prstGeom>
        </p:spPr>
      </p:pic>
      <p:sp>
        <p:nvSpPr>
          <p:cNvPr id="8" name="CasellaDiTesto 7">
            <a:extLst>
              <a:ext uri="{FF2B5EF4-FFF2-40B4-BE49-F238E27FC236}">
                <a16:creationId xmlns:a16="http://schemas.microsoft.com/office/drawing/2014/main" id="{FADFD727-6555-2C78-DFA5-CDF4C91F155F}"/>
              </a:ext>
            </a:extLst>
          </p:cNvPr>
          <p:cNvSpPr txBox="1"/>
          <p:nvPr/>
        </p:nvSpPr>
        <p:spPr>
          <a:xfrm>
            <a:off x="1285461" y="424070"/>
            <a:ext cx="8256104" cy="769441"/>
          </a:xfrm>
          <a:prstGeom prst="rect">
            <a:avLst/>
          </a:prstGeom>
          <a:noFill/>
        </p:spPr>
        <p:txBody>
          <a:bodyPr wrap="square" rtlCol="0">
            <a:spAutoFit/>
          </a:bodyPr>
          <a:lstStyle/>
          <a:p>
            <a:r>
              <a:rPr lang="en-GB" sz="4400" b="1" dirty="0">
                <a:solidFill>
                  <a:srgbClr val="FFC000"/>
                </a:solidFill>
              </a:rPr>
              <a:t>AGRICULTURAL REVOLUTION</a:t>
            </a:r>
            <a:endParaRPr lang="it-IT" sz="4400" b="1" dirty="0">
              <a:solidFill>
                <a:srgbClr val="FFC000"/>
              </a:solidFill>
            </a:endParaRPr>
          </a:p>
        </p:txBody>
      </p:sp>
    </p:spTree>
    <p:extLst>
      <p:ext uri="{BB962C8B-B14F-4D97-AF65-F5344CB8AC3E}">
        <p14:creationId xmlns:p14="http://schemas.microsoft.com/office/powerpoint/2010/main" val="121429491"/>
      </p:ext>
    </p:extLst>
  </p:cSld>
  <p:clrMapOvr>
    <a:masterClrMapping/>
  </p:clrMapOvr>
  <mc:AlternateContent xmlns:mc="http://schemas.openxmlformats.org/markup-compatibility/2006" xmlns:p14="http://schemas.microsoft.com/office/powerpoint/2010/main">
    <mc:Choice Requires="p14">
      <p:transition spd="slow" p14:dur="2000" advTm="49"/>
    </mc:Choice>
    <mc:Fallback xmlns="">
      <p:transition spd="slow" advTm="49"/>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75861" y="1166352"/>
            <a:ext cx="10310191" cy="1219039"/>
          </a:xfrm>
        </p:spPr>
        <p:txBody>
          <a:bodyPr/>
          <a:lstStyle/>
          <a:p>
            <a:r>
              <a:rPr lang="it-IT" sz="3200" b="1" dirty="0"/>
              <a:t>Human </a:t>
            </a:r>
            <a:r>
              <a:rPr lang="it-IT" sz="3200" b="1" dirty="0" err="1"/>
              <a:t>labor</a:t>
            </a:r>
            <a:r>
              <a:rPr lang="it-IT" sz="3200" b="1" dirty="0"/>
              <a:t> </a:t>
            </a:r>
            <a:r>
              <a:rPr lang="it-IT" sz="3200" b="1" dirty="0" err="1"/>
              <a:t>became</a:t>
            </a:r>
            <a:r>
              <a:rPr lang="it-IT" sz="3200" b="1" dirty="0"/>
              <a:t> </a:t>
            </a:r>
            <a:r>
              <a:rPr lang="it-IT" sz="3200" b="1" dirty="0" err="1"/>
              <a:t>measurable</a:t>
            </a:r>
            <a:r>
              <a:rPr lang="it-IT" sz="3200" b="1" dirty="0"/>
              <a:t> in </a:t>
            </a:r>
            <a:r>
              <a:rPr lang="it-IT" sz="3200" b="1" dirty="0" err="1"/>
              <a:t>terms</a:t>
            </a:r>
            <a:r>
              <a:rPr lang="it-IT" sz="3200" b="1" dirty="0"/>
              <a:t> of working hours and </a:t>
            </a:r>
            <a:r>
              <a:rPr lang="it-IT" sz="3200" b="1" dirty="0" err="1"/>
              <a:t>it</a:t>
            </a:r>
            <a:r>
              <a:rPr lang="it-IT" sz="3200" b="1" dirty="0"/>
              <a:t> </a:t>
            </a:r>
            <a:r>
              <a:rPr lang="it-IT" sz="3200" b="1" dirty="0" err="1"/>
              <a:t>was</a:t>
            </a:r>
            <a:r>
              <a:rPr lang="it-IT" sz="3200" b="1" dirty="0"/>
              <a:t> </a:t>
            </a:r>
            <a:r>
              <a:rPr lang="it-IT" sz="3200" b="1" dirty="0" err="1"/>
              <a:t>turned</a:t>
            </a:r>
            <a:r>
              <a:rPr lang="it-IT" sz="3200" b="1" dirty="0"/>
              <a:t> </a:t>
            </a:r>
            <a:r>
              <a:rPr lang="it-IT" sz="3200" b="1" dirty="0" err="1"/>
              <a:t>into</a:t>
            </a:r>
            <a:r>
              <a:rPr lang="it-IT" sz="3200" b="1" dirty="0"/>
              <a:t> a commodity</a:t>
            </a:r>
            <a:endParaRPr lang="en-US" sz="3200" b="1" dirty="0"/>
          </a:p>
        </p:txBody>
      </p:sp>
      <p:pic>
        <p:nvPicPr>
          <p:cNvPr id="21" name="Content Placeholder 20"/>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2697140" y="2765125"/>
            <a:ext cx="6407103" cy="3624088"/>
          </a:xfrm>
        </p:spPr>
      </p:pic>
      <p:sp>
        <p:nvSpPr>
          <p:cNvPr id="8" name="CasellaDiTesto 7">
            <a:extLst>
              <a:ext uri="{FF2B5EF4-FFF2-40B4-BE49-F238E27FC236}">
                <a16:creationId xmlns:a16="http://schemas.microsoft.com/office/drawing/2014/main" id="{10400DC8-B2BC-A86B-1A74-486BD9F56E31}"/>
              </a:ext>
            </a:extLst>
          </p:cNvPr>
          <p:cNvSpPr txBox="1"/>
          <p:nvPr/>
        </p:nvSpPr>
        <p:spPr>
          <a:xfrm>
            <a:off x="675861" y="239588"/>
            <a:ext cx="8256104" cy="769441"/>
          </a:xfrm>
          <a:prstGeom prst="rect">
            <a:avLst/>
          </a:prstGeom>
          <a:noFill/>
        </p:spPr>
        <p:txBody>
          <a:bodyPr wrap="square" rtlCol="0">
            <a:spAutoFit/>
          </a:bodyPr>
          <a:lstStyle/>
          <a:p>
            <a:r>
              <a:rPr lang="en-GB" sz="4400" b="1" dirty="0">
                <a:solidFill>
                  <a:srgbClr val="FFC000"/>
                </a:solidFill>
              </a:rPr>
              <a:t>INDUSTRIAL  REVOLUTION</a:t>
            </a:r>
            <a:endParaRPr lang="it-IT" sz="4400" b="1" dirty="0">
              <a:solidFill>
                <a:srgbClr val="FFC000"/>
              </a:solidFill>
            </a:endParaRPr>
          </a:p>
        </p:txBody>
      </p:sp>
    </p:spTree>
    <p:extLst>
      <p:ext uri="{BB962C8B-B14F-4D97-AF65-F5344CB8AC3E}">
        <p14:creationId xmlns:p14="http://schemas.microsoft.com/office/powerpoint/2010/main" val="4743786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GB" sz="4800" dirty="0"/>
              <a:t>Time is money</a:t>
            </a:r>
            <a:br>
              <a:rPr lang="en-GB" dirty="0"/>
            </a:br>
            <a:r>
              <a:rPr lang="en-GB" sz="2000" dirty="0"/>
              <a:t>Benjamin Franklin</a:t>
            </a:r>
            <a:endParaRPr lang="en-US" dirty="0"/>
          </a:p>
        </p:txBody>
      </p:sp>
      <p:pic>
        <p:nvPicPr>
          <p:cNvPr id="6" name="Content Placeholder 5"/>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2279576" y="2108548"/>
            <a:ext cx="2584648" cy="2584648"/>
          </a:xfrm>
        </p:spPr>
      </p:pic>
      <p:pic>
        <p:nvPicPr>
          <p:cNvPr id="8" name="Content Placeholder 7"/>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5519936" y="2254129"/>
            <a:ext cx="4176464" cy="2293486"/>
          </a:xfrm>
        </p:spPr>
      </p:pic>
      <p:pic>
        <p:nvPicPr>
          <p:cNvPr id="3" name="Audio 2">
            <a:hlinkClick r:id="" action="ppaction://media"/>
            <a:extLst>
              <a:ext uri="{FF2B5EF4-FFF2-40B4-BE49-F238E27FC236}">
                <a16:creationId xmlns:a16="http://schemas.microsoft.com/office/drawing/2014/main" id="{119A81C9-571F-49D4-903D-557CBF58805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64738" y="6154738"/>
            <a:ext cx="487362" cy="487362"/>
          </a:xfrm>
          <a:prstGeom prst="rect">
            <a:avLst/>
          </a:prstGeom>
        </p:spPr>
      </p:pic>
    </p:spTree>
    <p:extLst>
      <p:ext uri="{BB962C8B-B14F-4D97-AF65-F5344CB8AC3E}">
        <p14:creationId xmlns:p14="http://schemas.microsoft.com/office/powerpoint/2010/main" val="3451555915"/>
      </p:ext>
    </p:extLst>
  </p:cSld>
  <p:clrMapOvr>
    <a:masterClrMapping/>
  </p:clrMapOvr>
  <mc:AlternateContent xmlns:mc="http://schemas.openxmlformats.org/markup-compatibility/2006" xmlns:p14="http://schemas.microsoft.com/office/powerpoint/2010/main">
    <mc:Choice Requires="p14">
      <p:transition spd="slow" p14:dur="2000" advTm="3237"/>
    </mc:Choice>
    <mc:Fallback xmlns="">
      <p:transition spd="slow" advTm="32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75861" y="1166352"/>
            <a:ext cx="10310191" cy="1219039"/>
          </a:xfrm>
        </p:spPr>
        <p:txBody>
          <a:bodyPr/>
          <a:lstStyle/>
          <a:p>
            <a:r>
              <a:rPr lang="it-IT" sz="3200" b="1" dirty="0"/>
              <a:t>Information </a:t>
            </a:r>
            <a:r>
              <a:rPr lang="it-IT" sz="3200" b="1" dirty="0" err="1"/>
              <a:t>becomes</a:t>
            </a:r>
            <a:r>
              <a:rPr lang="it-IT" sz="3200" b="1" dirty="0"/>
              <a:t> </a:t>
            </a:r>
            <a:r>
              <a:rPr lang="it-IT" sz="3200" b="1" dirty="0" err="1"/>
              <a:t>measurable</a:t>
            </a:r>
            <a:r>
              <a:rPr lang="it-IT" sz="3200" b="1" dirty="0"/>
              <a:t> and </a:t>
            </a:r>
            <a:r>
              <a:rPr lang="it-IT" sz="3200" b="1" dirty="0" err="1"/>
              <a:t>it</a:t>
            </a:r>
            <a:r>
              <a:rPr lang="it-IT" sz="3200" b="1" dirty="0"/>
              <a:t> </a:t>
            </a:r>
            <a:r>
              <a:rPr lang="it-IT" sz="3200" b="1" dirty="0" err="1"/>
              <a:t>is</a:t>
            </a:r>
            <a:r>
              <a:rPr lang="it-IT" sz="3200" b="1" dirty="0"/>
              <a:t> </a:t>
            </a:r>
            <a:r>
              <a:rPr lang="it-IT" sz="3200" b="1" dirty="0" err="1"/>
              <a:t>turned</a:t>
            </a:r>
            <a:r>
              <a:rPr lang="it-IT" sz="3200" b="1" dirty="0"/>
              <a:t> </a:t>
            </a:r>
            <a:r>
              <a:rPr lang="it-IT" sz="3200" b="1" dirty="0" err="1"/>
              <a:t>into</a:t>
            </a:r>
            <a:r>
              <a:rPr lang="it-IT" sz="3200" b="1" dirty="0"/>
              <a:t> a commodity</a:t>
            </a:r>
            <a:endParaRPr lang="en-US" sz="3200" b="1" dirty="0"/>
          </a:p>
        </p:txBody>
      </p:sp>
      <p:sp>
        <p:nvSpPr>
          <p:cNvPr id="8" name="CasellaDiTesto 7">
            <a:extLst>
              <a:ext uri="{FF2B5EF4-FFF2-40B4-BE49-F238E27FC236}">
                <a16:creationId xmlns:a16="http://schemas.microsoft.com/office/drawing/2014/main" id="{10400DC8-B2BC-A86B-1A74-486BD9F56E31}"/>
              </a:ext>
            </a:extLst>
          </p:cNvPr>
          <p:cNvSpPr txBox="1"/>
          <p:nvPr/>
        </p:nvSpPr>
        <p:spPr>
          <a:xfrm>
            <a:off x="675861" y="239588"/>
            <a:ext cx="8256104" cy="769441"/>
          </a:xfrm>
          <a:prstGeom prst="rect">
            <a:avLst/>
          </a:prstGeom>
          <a:noFill/>
        </p:spPr>
        <p:txBody>
          <a:bodyPr wrap="square" rtlCol="0">
            <a:spAutoFit/>
          </a:bodyPr>
          <a:lstStyle/>
          <a:p>
            <a:r>
              <a:rPr lang="en-GB" sz="4400" b="1" dirty="0">
                <a:solidFill>
                  <a:srgbClr val="FFC000"/>
                </a:solidFill>
              </a:rPr>
              <a:t>INFORMATION  REVOLUTION</a:t>
            </a:r>
            <a:endParaRPr lang="it-IT" sz="4400" b="1" dirty="0">
              <a:solidFill>
                <a:srgbClr val="FFC000"/>
              </a:solidFill>
            </a:endParaRPr>
          </a:p>
        </p:txBody>
      </p:sp>
      <p:pic>
        <p:nvPicPr>
          <p:cNvPr id="6" name="Immagine 5" descr="Immagine che contiene freccia&#10;&#10;Descrizione generata automaticamente">
            <a:extLst>
              <a:ext uri="{FF2B5EF4-FFF2-40B4-BE49-F238E27FC236}">
                <a16:creationId xmlns:a16="http://schemas.microsoft.com/office/drawing/2014/main" id="{E9DDE37F-9437-D656-68AC-1D2C1F398B1B}"/>
              </a:ext>
            </a:extLst>
          </p:cNvPr>
          <p:cNvPicPr>
            <a:picLocks noChangeAspect="1"/>
          </p:cNvPicPr>
          <p:nvPr/>
        </p:nvPicPr>
        <p:blipFill>
          <a:blip r:embed="rId2"/>
          <a:stretch>
            <a:fillRect/>
          </a:stretch>
        </p:blipFill>
        <p:spPr>
          <a:xfrm>
            <a:off x="2903882" y="2385391"/>
            <a:ext cx="6384235" cy="3990147"/>
          </a:xfrm>
          <a:prstGeom prst="rect">
            <a:avLst/>
          </a:prstGeom>
        </p:spPr>
      </p:pic>
    </p:spTree>
    <p:extLst>
      <p:ext uri="{BB962C8B-B14F-4D97-AF65-F5344CB8AC3E}">
        <p14:creationId xmlns:p14="http://schemas.microsoft.com/office/powerpoint/2010/main" val="29444091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8966850-572C-D853-D256-02DDCA83E871}"/>
              </a:ext>
            </a:extLst>
          </p:cNvPr>
          <p:cNvSpPr>
            <a:spLocks noGrp="1"/>
          </p:cNvSpPr>
          <p:nvPr>
            <p:ph type="title"/>
          </p:nvPr>
        </p:nvSpPr>
        <p:spPr/>
        <p:txBody>
          <a:bodyPr/>
          <a:lstStyle/>
          <a:p>
            <a:r>
              <a:rPr lang="en-GB" b="1" dirty="0">
                <a:solidFill>
                  <a:srgbClr val="FFC000"/>
                </a:solidFill>
              </a:rPr>
              <a:t>Information is money </a:t>
            </a:r>
            <a:endParaRPr lang="it-IT" b="1" dirty="0">
              <a:solidFill>
                <a:srgbClr val="FFC000"/>
              </a:solidFill>
            </a:endParaRPr>
          </a:p>
        </p:txBody>
      </p:sp>
      <p:pic>
        <p:nvPicPr>
          <p:cNvPr id="8" name="Segnaposto contenuto 7" descr="Immagine che contiene testo, quotidiano&#10;&#10;Descrizione generata automaticamente">
            <a:extLst>
              <a:ext uri="{FF2B5EF4-FFF2-40B4-BE49-F238E27FC236}">
                <a16:creationId xmlns:a16="http://schemas.microsoft.com/office/drawing/2014/main" id="{35D44170-37BD-A342-3DC5-5AD8A9368858}"/>
              </a:ext>
            </a:extLst>
          </p:cNvPr>
          <p:cNvPicPr>
            <a:picLocks noGrp="1" noChangeAspect="1"/>
          </p:cNvPicPr>
          <p:nvPr>
            <p:ph sz="half" idx="2"/>
          </p:nvPr>
        </p:nvPicPr>
        <p:blipFill>
          <a:blip r:embed="rId2"/>
          <a:stretch>
            <a:fillRect/>
          </a:stretch>
        </p:blipFill>
        <p:spPr>
          <a:xfrm>
            <a:off x="6495466" y="2378793"/>
            <a:ext cx="4395788" cy="2413926"/>
          </a:xfrm>
        </p:spPr>
      </p:pic>
      <p:pic>
        <p:nvPicPr>
          <p:cNvPr id="16" name="Segnaposto contenuto 15" descr="Immagine che contiene testo&#10;&#10;Descrizione generata automaticamente">
            <a:extLst>
              <a:ext uri="{FF2B5EF4-FFF2-40B4-BE49-F238E27FC236}">
                <a16:creationId xmlns:a16="http://schemas.microsoft.com/office/drawing/2014/main" id="{5DA94C3D-8925-AC39-98F9-AF0F34E71651}"/>
              </a:ext>
            </a:extLst>
          </p:cNvPr>
          <p:cNvPicPr>
            <a:picLocks noGrp="1" noChangeAspect="1"/>
          </p:cNvPicPr>
          <p:nvPr>
            <p:ph sz="half" idx="1"/>
          </p:nvPr>
        </p:nvPicPr>
        <p:blipFill>
          <a:blip r:embed="rId3"/>
          <a:stretch>
            <a:fillRect/>
          </a:stretch>
        </p:blipFill>
        <p:spPr>
          <a:xfrm>
            <a:off x="952685" y="2378793"/>
            <a:ext cx="4395787" cy="2431419"/>
          </a:xfrm>
        </p:spPr>
      </p:pic>
    </p:spTree>
    <p:extLst>
      <p:ext uri="{BB962C8B-B14F-4D97-AF65-F5344CB8AC3E}">
        <p14:creationId xmlns:p14="http://schemas.microsoft.com/office/powerpoint/2010/main" val="334426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FAE4692-F44E-1E26-CE1E-EDFE32CCADDA}"/>
              </a:ext>
            </a:extLst>
          </p:cNvPr>
          <p:cNvSpPr>
            <a:spLocks noGrp="1"/>
          </p:cNvSpPr>
          <p:nvPr>
            <p:ph type="title"/>
          </p:nvPr>
        </p:nvSpPr>
        <p:spPr/>
        <p:txBody>
          <a:bodyPr/>
          <a:lstStyle/>
          <a:p>
            <a:r>
              <a:rPr lang="en-GB" b="1"/>
              <a:t>A FATAL CONFUSION</a:t>
            </a:r>
            <a:endParaRPr lang="it-IT" b="1"/>
          </a:p>
        </p:txBody>
      </p:sp>
      <p:sp>
        <p:nvSpPr>
          <p:cNvPr id="3" name="Segnaposto contenuto 2">
            <a:extLst>
              <a:ext uri="{FF2B5EF4-FFF2-40B4-BE49-F238E27FC236}">
                <a16:creationId xmlns:a16="http://schemas.microsoft.com/office/drawing/2014/main" id="{647F0D94-9C36-D32D-A144-2D8EFEA9B068}"/>
              </a:ext>
            </a:extLst>
          </p:cNvPr>
          <p:cNvSpPr>
            <a:spLocks noGrp="1"/>
          </p:cNvSpPr>
          <p:nvPr>
            <p:ph sz="half" idx="1"/>
          </p:nvPr>
        </p:nvSpPr>
        <p:spPr>
          <a:xfrm>
            <a:off x="646110" y="1414131"/>
            <a:ext cx="4853541" cy="4842208"/>
          </a:xfrm>
        </p:spPr>
        <p:txBody>
          <a:bodyPr>
            <a:normAutofit lnSpcReduction="10000"/>
          </a:bodyPr>
          <a:lstStyle/>
          <a:p>
            <a:pPr marL="0" indent="0">
              <a:buNone/>
            </a:pPr>
            <a:r>
              <a:rPr lang="en-US" sz="2400" b="1" dirty="0"/>
              <a:t>The confusion between privacy and personal data protection has contributed to generate a technical conception of privacy, framed in terms of risk management and technical ability to protect or to penetrate the (informational) private sphere. So, during the last few years most privacy issues have been turned into issues concerning various degree of data anonymity and ownership.</a:t>
            </a:r>
            <a:endParaRPr lang="it-IT" sz="2400" b="1" dirty="0"/>
          </a:p>
        </p:txBody>
      </p:sp>
      <p:pic>
        <p:nvPicPr>
          <p:cNvPr id="6" name="Segnaposto contenuto 5" descr="Immagine che contiene persona, parete, abbigliamento, costume da bagno&#10;&#10;Descrizione generata automaticamente">
            <a:extLst>
              <a:ext uri="{FF2B5EF4-FFF2-40B4-BE49-F238E27FC236}">
                <a16:creationId xmlns:a16="http://schemas.microsoft.com/office/drawing/2014/main" id="{DC084D4B-35E4-DDB7-7C30-3C3FAAEE6812}"/>
              </a:ext>
            </a:extLst>
          </p:cNvPr>
          <p:cNvPicPr>
            <a:picLocks noGrp="1" noChangeAspect="1"/>
          </p:cNvPicPr>
          <p:nvPr>
            <p:ph sz="half" idx="2"/>
          </p:nvPr>
        </p:nvPicPr>
        <p:blipFill>
          <a:blip r:embed="rId2"/>
          <a:stretch>
            <a:fillRect/>
          </a:stretch>
        </p:blipFill>
        <p:spPr>
          <a:xfrm>
            <a:off x="6095999" y="1347153"/>
            <a:ext cx="5164183" cy="5177126"/>
          </a:xfrm>
        </p:spPr>
      </p:pic>
    </p:spTree>
    <p:extLst>
      <p:ext uri="{BB962C8B-B14F-4D97-AF65-F5344CB8AC3E}">
        <p14:creationId xmlns:p14="http://schemas.microsoft.com/office/powerpoint/2010/main" val="21057001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29943A3B-5CE8-4AAF-F920-22CC991900CA}"/>
              </a:ext>
            </a:extLst>
          </p:cNvPr>
          <p:cNvSpPr>
            <a:spLocks noGrp="1"/>
          </p:cNvSpPr>
          <p:nvPr>
            <p:ph type="title"/>
          </p:nvPr>
        </p:nvSpPr>
        <p:spPr>
          <a:xfrm>
            <a:off x="646111" y="452717"/>
            <a:ext cx="9629105" cy="1506711"/>
          </a:xfrm>
        </p:spPr>
        <p:txBody>
          <a:bodyPr/>
          <a:lstStyle/>
          <a:p>
            <a:r>
              <a:rPr lang="en-GB" sz="3200" b="1"/>
              <a:t>The main consequence is that privacy today is mostly dealt with by lawyers and legal depts.</a:t>
            </a:r>
          </a:p>
        </p:txBody>
      </p:sp>
      <p:pic>
        <p:nvPicPr>
          <p:cNvPr id="8" name="Segnaposto contenuto 7" descr="Immagine che contiene persona, uomo, esterni, tuta&#10;&#10;Descrizione generata automaticamente">
            <a:extLst>
              <a:ext uri="{FF2B5EF4-FFF2-40B4-BE49-F238E27FC236}">
                <a16:creationId xmlns:a16="http://schemas.microsoft.com/office/drawing/2014/main" id="{B5BD7A9B-3FA9-8138-1CF5-A4C142F7748F}"/>
              </a:ext>
            </a:extLst>
          </p:cNvPr>
          <p:cNvPicPr>
            <a:picLocks noGrp="1" noChangeAspect="1"/>
          </p:cNvPicPr>
          <p:nvPr>
            <p:ph idx="1"/>
          </p:nvPr>
        </p:nvPicPr>
        <p:blipFill>
          <a:blip r:embed="rId2"/>
          <a:stretch>
            <a:fillRect/>
          </a:stretch>
        </p:blipFill>
        <p:spPr>
          <a:xfrm>
            <a:off x="3100388" y="2293144"/>
            <a:ext cx="4953000" cy="3714750"/>
          </a:xfrm>
        </p:spPr>
      </p:pic>
    </p:spTree>
    <p:extLst>
      <p:ext uri="{BB962C8B-B14F-4D97-AF65-F5344CB8AC3E}">
        <p14:creationId xmlns:p14="http://schemas.microsoft.com/office/powerpoint/2010/main" val="30864881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261D5954-1E1A-B7C1-EB89-1B7D4FB3F4CF}"/>
              </a:ext>
            </a:extLst>
          </p:cNvPr>
          <p:cNvSpPr txBox="1"/>
          <p:nvPr/>
        </p:nvSpPr>
        <p:spPr>
          <a:xfrm>
            <a:off x="3501833" y="2632772"/>
            <a:ext cx="4656841" cy="1446550"/>
          </a:xfrm>
          <a:prstGeom prst="rect">
            <a:avLst/>
          </a:prstGeom>
          <a:noFill/>
        </p:spPr>
        <p:txBody>
          <a:bodyPr wrap="square" rtlCol="0">
            <a:spAutoFit/>
          </a:bodyPr>
          <a:lstStyle/>
          <a:p>
            <a:pPr algn="ctr"/>
            <a:r>
              <a:rPr lang="en-GB" sz="8800" b="1">
                <a:solidFill>
                  <a:srgbClr val="FF0000"/>
                </a:solidFill>
              </a:rPr>
              <a:t>NO</a:t>
            </a:r>
          </a:p>
        </p:txBody>
      </p:sp>
    </p:spTree>
    <p:extLst>
      <p:ext uri="{BB962C8B-B14F-4D97-AF65-F5344CB8AC3E}">
        <p14:creationId xmlns:p14="http://schemas.microsoft.com/office/powerpoint/2010/main" val="24966560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184817B5-9B55-31E7-040A-9E6A02167CE1}"/>
              </a:ext>
            </a:extLst>
          </p:cNvPr>
          <p:cNvSpPr>
            <a:spLocks noGrp="1"/>
          </p:cNvSpPr>
          <p:nvPr>
            <p:ph type="title"/>
          </p:nvPr>
        </p:nvSpPr>
        <p:spPr>
          <a:xfrm>
            <a:off x="984832" y="762000"/>
            <a:ext cx="8825659" cy="3235234"/>
          </a:xfrm>
        </p:spPr>
        <p:txBody>
          <a:bodyPr/>
          <a:lstStyle/>
          <a:p>
            <a:r>
              <a:rPr lang="en-US" sz="4000" b="1" dirty="0">
                <a:solidFill>
                  <a:srgbClr val="FF0000"/>
                </a:solidFill>
              </a:rPr>
              <a:t>PERSONAL DATA </a:t>
            </a:r>
            <a:r>
              <a:rPr lang="en-US" sz="4000" b="1" dirty="0">
                <a:solidFill>
                  <a:schemeClr val="tx1"/>
                </a:solidFill>
              </a:rPr>
              <a:t>IS ABOUT AN ECONOMIC ASSET</a:t>
            </a:r>
            <a:br>
              <a:rPr lang="en-US" sz="4000" b="1" dirty="0">
                <a:solidFill>
                  <a:schemeClr val="tx1"/>
                </a:solidFill>
              </a:rPr>
            </a:br>
            <a:br>
              <a:rPr lang="en-US" sz="4000" b="1" dirty="0">
                <a:solidFill>
                  <a:schemeClr val="tx1"/>
                </a:solidFill>
              </a:rPr>
            </a:br>
            <a:r>
              <a:rPr lang="en-US" sz="4000" b="1" dirty="0">
                <a:solidFill>
                  <a:srgbClr val="FF0000"/>
                </a:solidFill>
              </a:rPr>
              <a:t>PRIVACY</a:t>
            </a:r>
            <a:r>
              <a:rPr lang="en-US" sz="4000" b="1" dirty="0">
                <a:solidFill>
                  <a:schemeClr val="tx1"/>
                </a:solidFill>
              </a:rPr>
              <a:t> IS ABOUT  INVIDUALITY (IN-DIVISIBILITY)  </a:t>
            </a:r>
            <a:br>
              <a:rPr lang="en-US" sz="4000" b="1" dirty="0">
                <a:solidFill>
                  <a:schemeClr val="tx1"/>
                </a:solidFill>
              </a:rPr>
            </a:br>
            <a:br>
              <a:rPr lang="en-US" sz="4000" b="1" dirty="0">
                <a:solidFill>
                  <a:schemeClr val="tx1"/>
                </a:solidFill>
              </a:rPr>
            </a:br>
            <a:endParaRPr lang="en-US" sz="4000" b="1" dirty="0">
              <a:solidFill>
                <a:schemeClr val="tx1"/>
              </a:solidFill>
            </a:endParaRPr>
          </a:p>
        </p:txBody>
      </p:sp>
      <p:sp>
        <p:nvSpPr>
          <p:cNvPr id="8" name="Segnaposto testo 7">
            <a:extLst>
              <a:ext uri="{FF2B5EF4-FFF2-40B4-BE49-F238E27FC236}">
                <a16:creationId xmlns:a16="http://schemas.microsoft.com/office/drawing/2014/main" id="{60396248-FE77-E17F-FC46-0D07148DC23B}"/>
              </a:ext>
            </a:extLst>
          </p:cNvPr>
          <p:cNvSpPr>
            <a:spLocks noGrp="1"/>
          </p:cNvSpPr>
          <p:nvPr>
            <p:ph type="body" sz="half" idx="2"/>
          </p:nvPr>
        </p:nvSpPr>
        <p:spPr>
          <a:xfrm>
            <a:off x="984832" y="4091105"/>
            <a:ext cx="8825659" cy="1873103"/>
          </a:xfrm>
        </p:spPr>
        <p:txBody>
          <a:bodyPr>
            <a:normAutofit/>
          </a:bodyPr>
          <a:lstStyle/>
          <a:p>
            <a:endParaRPr lang="en-GB" sz="3600" b="1">
              <a:solidFill>
                <a:srgbClr val="FFC000"/>
              </a:solidFill>
            </a:endParaRPr>
          </a:p>
          <a:p>
            <a:r>
              <a:rPr lang="en-GB" sz="3600" b="1">
                <a:solidFill>
                  <a:srgbClr val="FFC000"/>
                </a:solidFill>
              </a:rPr>
              <a:t>THIS IS THE FIRST POINT I ASK  YOU TO RETAIN FROM MY PRESENTION</a:t>
            </a:r>
          </a:p>
          <a:p>
            <a:endParaRPr lang="it-IT"/>
          </a:p>
        </p:txBody>
      </p:sp>
    </p:spTree>
    <p:extLst>
      <p:ext uri="{BB962C8B-B14F-4D97-AF65-F5344CB8AC3E}">
        <p14:creationId xmlns:p14="http://schemas.microsoft.com/office/powerpoint/2010/main" val="31095109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8">
            <a:extLst>
              <a:ext uri="{FF2B5EF4-FFF2-40B4-BE49-F238E27FC236}">
                <a16:creationId xmlns:a16="http://schemas.microsoft.com/office/drawing/2014/main" id="{A8DF1C9F-E678-373A-98BC-885237950C56}"/>
              </a:ext>
            </a:extLst>
          </p:cNvPr>
          <p:cNvSpPr txBox="1"/>
          <p:nvPr/>
        </p:nvSpPr>
        <p:spPr>
          <a:xfrm>
            <a:off x="1579046" y="2505729"/>
            <a:ext cx="8188657" cy="1015663"/>
          </a:xfrm>
          <a:prstGeom prst="rect">
            <a:avLst/>
          </a:prstGeom>
          <a:noFill/>
        </p:spPr>
        <p:txBody>
          <a:bodyPr wrap="square" rtlCol="0">
            <a:spAutoFit/>
          </a:bodyPr>
          <a:lstStyle/>
          <a:p>
            <a:pPr algn="ctr"/>
            <a:r>
              <a:rPr lang="en-GB" sz="6000" b="1" dirty="0">
                <a:solidFill>
                  <a:srgbClr val="FFC000"/>
                </a:solidFill>
              </a:rPr>
              <a:t>Individual  = Person </a:t>
            </a:r>
            <a:endParaRPr lang="it-IT" sz="6000" b="1" dirty="0">
              <a:solidFill>
                <a:srgbClr val="FFC000"/>
              </a:solidFill>
            </a:endParaRPr>
          </a:p>
        </p:txBody>
      </p:sp>
    </p:spTree>
    <p:extLst>
      <p:ext uri="{BB962C8B-B14F-4D97-AF65-F5344CB8AC3E}">
        <p14:creationId xmlns:p14="http://schemas.microsoft.com/office/powerpoint/2010/main" val="22093866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C109F8AA-FF71-FC30-7F96-EFAE0B7CA0B8}"/>
              </a:ext>
            </a:extLst>
          </p:cNvPr>
          <p:cNvSpPr>
            <a:spLocks noGrp="1"/>
          </p:cNvSpPr>
          <p:nvPr>
            <p:ph type="title"/>
          </p:nvPr>
        </p:nvSpPr>
        <p:spPr>
          <a:xfrm>
            <a:off x="646111" y="452718"/>
            <a:ext cx="9404723" cy="1400530"/>
          </a:xfrm>
        </p:spPr>
        <p:txBody>
          <a:bodyPr/>
          <a:lstStyle/>
          <a:p>
            <a:r>
              <a:rPr lang="en-US" b="1"/>
              <a:t>ETIMOLOGY SPEAKING </a:t>
            </a:r>
          </a:p>
        </p:txBody>
      </p:sp>
      <p:sp>
        <p:nvSpPr>
          <p:cNvPr id="15" name="Content Placeholder 2">
            <a:extLst>
              <a:ext uri="{FF2B5EF4-FFF2-40B4-BE49-F238E27FC236}">
                <a16:creationId xmlns:a16="http://schemas.microsoft.com/office/drawing/2014/main" id="{88DD16DE-C509-8201-EDE6-65AFC928B114}"/>
              </a:ext>
            </a:extLst>
          </p:cNvPr>
          <p:cNvSpPr>
            <a:spLocks noGrp="1"/>
          </p:cNvSpPr>
          <p:nvPr>
            <p:ph sz="half" idx="1"/>
          </p:nvPr>
        </p:nvSpPr>
        <p:spPr>
          <a:xfrm>
            <a:off x="1103312" y="2060575"/>
            <a:ext cx="4396339" cy="4195763"/>
          </a:xfrm>
        </p:spPr>
        <p:txBody>
          <a:bodyPr>
            <a:normAutofit fontScale="85000" lnSpcReduction="10000"/>
          </a:bodyPr>
          <a:lstStyle/>
          <a:p>
            <a:pPr marL="0" indent="0">
              <a:buNone/>
            </a:pPr>
            <a:r>
              <a:rPr lang="en-US" sz="2800" b="1"/>
              <a:t>The word “privacy” derives from the Latin </a:t>
            </a:r>
            <a:r>
              <a:rPr lang="en-US" sz="2800" b="1" err="1"/>
              <a:t>privatus</a:t>
            </a:r>
            <a:r>
              <a:rPr lang="en-US" sz="2800" b="1"/>
              <a:t>, past participle of </a:t>
            </a:r>
            <a:r>
              <a:rPr lang="en-US" sz="2800" b="1" err="1"/>
              <a:t>privo</a:t>
            </a:r>
            <a:r>
              <a:rPr lang="en-US" sz="2800" b="1"/>
              <a:t>, “I deprive”, “I cut away”.</a:t>
            </a:r>
          </a:p>
          <a:p>
            <a:pPr marL="0" indent="0">
              <a:buNone/>
            </a:pPr>
            <a:r>
              <a:rPr lang="en-US" sz="2800" b="1">
                <a:solidFill>
                  <a:srgbClr val="FFC000"/>
                </a:solidFill>
              </a:rPr>
              <a:t>Privacy thus refers to the state of something that is separated, secluded from others. It refers to the state of being set apart, belonging to oneself, in contrast to the state of being public or common. </a:t>
            </a:r>
          </a:p>
        </p:txBody>
      </p:sp>
      <p:pic>
        <p:nvPicPr>
          <p:cNvPr id="10" name="Segnaposto contenuto 9" descr="Immagine che contiene testo&#10;&#10;Descrizione generata automaticamente">
            <a:extLst>
              <a:ext uri="{FF2B5EF4-FFF2-40B4-BE49-F238E27FC236}">
                <a16:creationId xmlns:a16="http://schemas.microsoft.com/office/drawing/2014/main" id="{EC26EE60-1E44-F780-566E-462961D7DC6F}"/>
              </a:ext>
            </a:extLst>
          </p:cNvPr>
          <p:cNvPicPr>
            <a:picLocks noGrp="1" noChangeAspect="1"/>
          </p:cNvPicPr>
          <p:nvPr>
            <p:ph sz="half" idx="2"/>
          </p:nvPr>
        </p:nvPicPr>
        <p:blipFill>
          <a:blip r:embed="rId2"/>
          <a:stretch>
            <a:fillRect/>
          </a:stretch>
        </p:blipFill>
        <p:spPr>
          <a:xfrm>
            <a:off x="6692351" y="1561496"/>
            <a:ext cx="3358483" cy="4965200"/>
          </a:xfrm>
        </p:spPr>
      </p:pic>
    </p:spTree>
    <p:extLst>
      <p:ext uri="{BB962C8B-B14F-4D97-AF65-F5344CB8AC3E}">
        <p14:creationId xmlns:p14="http://schemas.microsoft.com/office/powerpoint/2010/main" val="6107896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E2E45CFD-1399-E1F1-2266-DAA42CBAE38A}"/>
              </a:ext>
            </a:extLst>
          </p:cNvPr>
          <p:cNvSpPr>
            <a:spLocks noGrp="1"/>
          </p:cNvSpPr>
          <p:nvPr>
            <p:ph type="title"/>
          </p:nvPr>
        </p:nvSpPr>
        <p:spPr>
          <a:xfrm>
            <a:off x="414951" y="330509"/>
            <a:ext cx="9404723" cy="1400530"/>
          </a:xfrm>
        </p:spPr>
        <p:txBody>
          <a:bodyPr anchor="t">
            <a:normAutofit/>
          </a:bodyPr>
          <a:lstStyle/>
          <a:p>
            <a:pPr>
              <a:lnSpc>
                <a:spcPct val="90000"/>
              </a:lnSpc>
            </a:pPr>
            <a:r>
              <a:rPr lang="en-GB" sz="3600" b="1" dirty="0"/>
              <a:t>The word “person” comes form Latin “</a:t>
            </a:r>
            <a:r>
              <a:rPr lang="en-GB" sz="3600" b="1" i="1" dirty="0"/>
              <a:t>persona</a:t>
            </a:r>
            <a:r>
              <a:rPr lang="en-GB" sz="3600" b="1" dirty="0"/>
              <a:t>” which  meant “mask”</a:t>
            </a:r>
          </a:p>
        </p:txBody>
      </p:sp>
      <p:pic>
        <p:nvPicPr>
          <p:cNvPr id="12" name="Segnaposto contenuto 11" descr="Immagine che contiene maschera, interni&#10;&#10;Descrizione generata automaticamente">
            <a:extLst>
              <a:ext uri="{FF2B5EF4-FFF2-40B4-BE49-F238E27FC236}">
                <a16:creationId xmlns:a16="http://schemas.microsoft.com/office/drawing/2014/main" id="{5771AACC-5E16-B1FD-37F9-576CD358A4D8}"/>
              </a:ext>
            </a:extLst>
          </p:cNvPr>
          <p:cNvPicPr>
            <a:picLocks noGrp="1" noChangeAspect="1"/>
          </p:cNvPicPr>
          <p:nvPr>
            <p:ph sz="half" idx="1"/>
          </p:nvPr>
        </p:nvPicPr>
        <p:blipFill rotWithShape="1">
          <a:blip r:embed="rId2"/>
          <a:srcRect t="28491"/>
          <a:stretch/>
        </p:blipFill>
        <p:spPr>
          <a:xfrm>
            <a:off x="1103312" y="2060575"/>
            <a:ext cx="4396339" cy="4195763"/>
          </a:xfrm>
          <a:noFill/>
        </p:spPr>
      </p:pic>
      <p:sp>
        <p:nvSpPr>
          <p:cNvPr id="6" name="Segnaposto contenuto 5">
            <a:extLst>
              <a:ext uri="{FF2B5EF4-FFF2-40B4-BE49-F238E27FC236}">
                <a16:creationId xmlns:a16="http://schemas.microsoft.com/office/drawing/2014/main" id="{A1443A5D-66EA-1DE3-CC6C-03082248882C}"/>
              </a:ext>
            </a:extLst>
          </p:cNvPr>
          <p:cNvSpPr>
            <a:spLocks noGrp="1"/>
          </p:cNvSpPr>
          <p:nvPr>
            <p:ph sz="half" idx="2"/>
          </p:nvPr>
        </p:nvSpPr>
        <p:spPr>
          <a:xfrm>
            <a:off x="5654493" y="2056092"/>
            <a:ext cx="4396341" cy="4200245"/>
          </a:xfrm>
        </p:spPr>
        <p:txBody>
          <a:bodyPr>
            <a:normAutofit/>
          </a:bodyPr>
          <a:lstStyle/>
          <a:p>
            <a:r>
              <a:rPr lang="en-GB" sz="2000" err="1"/>
              <a:t>Etimologically</a:t>
            </a:r>
            <a:r>
              <a:rPr lang="en-GB" sz="2000"/>
              <a:t> speaking the Latin </a:t>
            </a:r>
            <a:r>
              <a:rPr lang="en-GB" sz="2000" b="1" i="1"/>
              <a:t>persona </a:t>
            </a:r>
            <a:r>
              <a:rPr lang="en-GB" sz="2000"/>
              <a:t>meant “</a:t>
            </a:r>
            <a:r>
              <a:rPr lang="en-GB" sz="2000" b="1">
                <a:solidFill>
                  <a:srgbClr val="FFC000"/>
                </a:solidFill>
              </a:rPr>
              <a:t>augmented voice</a:t>
            </a:r>
            <a:r>
              <a:rPr lang="en-GB" sz="2000"/>
              <a:t>”.</a:t>
            </a:r>
          </a:p>
          <a:p>
            <a:r>
              <a:rPr lang="en-GB" sz="2000"/>
              <a:t>Masks  worked as voice amplifiers  and a way to make actors recognisable </a:t>
            </a:r>
          </a:p>
          <a:p>
            <a:r>
              <a:rPr lang="en-GB" sz="2000"/>
              <a:t>Masks did  not conceal  actors rather they made manifest who they were </a:t>
            </a:r>
            <a:r>
              <a:rPr lang="en-GB" sz="2000" b="1">
                <a:solidFill>
                  <a:srgbClr val="FFC000"/>
                </a:solidFill>
              </a:rPr>
              <a:t>providing them with a role and an identity on the stage, </a:t>
            </a:r>
          </a:p>
        </p:txBody>
      </p:sp>
    </p:spTree>
    <p:extLst>
      <p:ext uri="{BB962C8B-B14F-4D97-AF65-F5344CB8AC3E}">
        <p14:creationId xmlns:p14="http://schemas.microsoft.com/office/powerpoint/2010/main" val="38013620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3DEF7BC3-CFE4-2476-EA91-DCB53B38E650}"/>
              </a:ext>
            </a:extLst>
          </p:cNvPr>
          <p:cNvSpPr>
            <a:spLocks noGrp="1"/>
          </p:cNvSpPr>
          <p:nvPr>
            <p:ph type="title"/>
          </p:nvPr>
        </p:nvSpPr>
        <p:spPr>
          <a:xfrm>
            <a:off x="646111" y="452718"/>
            <a:ext cx="9404723" cy="2031864"/>
          </a:xfrm>
        </p:spPr>
        <p:txBody>
          <a:bodyPr anchor="t">
            <a:normAutofit/>
          </a:bodyPr>
          <a:lstStyle/>
          <a:p>
            <a:pPr>
              <a:lnSpc>
                <a:spcPct val="90000"/>
              </a:lnSpc>
            </a:pPr>
            <a:r>
              <a:rPr lang="en-GB" sz="2400" b="1"/>
              <a:t>Roman actors wore masks  during the whole representation.  Practically speaking, actors needed to make themselves recognizable in large </a:t>
            </a:r>
            <a:r>
              <a:rPr lang="en-GB" sz="2400" b="1" err="1"/>
              <a:t>amphitheaters</a:t>
            </a:r>
            <a:r>
              <a:rPr lang="en-GB" sz="2400" b="1"/>
              <a:t>, which might host more than 1,000 people, and to amplify their voices outdoor: masks could work well enough for both purposes</a:t>
            </a:r>
            <a:r>
              <a:rPr lang="en-GB" sz="2400"/>
              <a:t>.</a:t>
            </a:r>
          </a:p>
        </p:txBody>
      </p:sp>
      <p:pic>
        <p:nvPicPr>
          <p:cNvPr id="6" name="Segnaposto contenuto 5" descr="Immagine che contiene testo&#10;&#10;Descrizione generata automaticamente">
            <a:extLst>
              <a:ext uri="{FF2B5EF4-FFF2-40B4-BE49-F238E27FC236}">
                <a16:creationId xmlns:a16="http://schemas.microsoft.com/office/drawing/2014/main" id="{71183202-B8F9-70BC-C4F0-AFFE535E3740}"/>
              </a:ext>
            </a:extLst>
          </p:cNvPr>
          <p:cNvPicPr>
            <a:picLocks noGrp="1" noChangeAspect="1"/>
          </p:cNvPicPr>
          <p:nvPr>
            <p:ph idx="1"/>
          </p:nvPr>
        </p:nvPicPr>
        <p:blipFill rotWithShape="1">
          <a:blip r:embed="rId2"/>
          <a:srcRect t="16070" r="-2" b="21402"/>
          <a:stretch/>
        </p:blipFill>
        <p:spPr>
          <a:xfrm>
            <a:off x="715780" y="2385887"/>
            <a:ext cx="8750438" cy="4103520"/>
          </a:xfrm>
          <a:noFill/>
        </p:spPr>
      </p:pic>
    </p:spTree>
    <p:extLst>
      <p:ext uri="{BB962C8B-B14F-4D97-AF65-F5344CB8AC3E}">
        <p14:creationId xmlns:p14="http://schemas.microsoft.com/office/powerpoint/2010/main" val="14595748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31230142-26B7-6621-3372-B872BBBDA0C7}"/>
              </a:ext>
            </a:extLst>
          </p:cNvPr>
          <p:cNvSpPr>
            <a:spLocks noGrp="1"/>
          </p:cNvSpPr>
          <p:nvPr>
            <p:ph type="title"/>
          </p:nvPr>
        </p:nvSpPr>
        <p:spPr/>
        <p:txBody>
          <a:bodyPr/>
          <a:lstStyle/>
          <a:p>
            <a:r>
              <a:rPr lang="en-GB" sz="4400" b="1" i="1">
                <a:solidFill>
                  <a:srgbClr val="FFC000"/>
                </a:solidFill>
              </a:rPr>
              <a:t>Everything deep loves a mask </a:t>
            </a:r>
            <a:br>
              <a:rPr lang="en-GB"/>
            </a:br>
            <a:r>
              <a:rPr lang="en-GB" sz="2800"/>
              <a:t>(F. Nietzsche)</a:t>
            </a:r>
            <a:endParaRPr lang="en-GB"/>
          </a:p>
        </p:txBody>
      </p:sp>
      <p:sp>
        <p:nvSpPr>
          <p:cNvPr id="6" name="Segnaposto contenuto 5">
            <a:extLst>
              <a:ext uri="{FF2B5EF4-FFF2-40B4-BE49-F238E27FC236}">
                <a16:creationId xmlns:a16="http://schemas.microsoft.com/office/drawing/2014/main" id="{2D90AD9C-7A3F-645B-80A3-1D54F414FB7B}"/>
              </a:ext>
            </a:extLst>
          </p:cNvPr>
          <p:cNvSpPr>
            <a:spLocks noGrp="1"/>
          </p:cNvSpPr>
          <p:nvPr>
            <p:ph sz="half" idx="1"/>
          </p:nvPr>
        </p:nvSpPr>
        <p:spPr>
          <a:xfrm>
            <a:off x="1103312" y="2060575"/>
            <a:ext cx="6238014" cy="4195763"/>
          </a:xfrm>
        </p:spPr>
        <p:txBody>
          <a:bodyPr>
            <a:normAutofit fontScale="85000" lnSpcReduction="10000"/>
          </a:bodyPr>
          <a:lstStyle/>
          <a:p>
            <a:r>
              <a:rPr lang="en-US" sz="2800" b="1" i="1" dirty="0"/>
              <a:t>In origin, persona</a:t>
            </a:r>
            <a:r>
              <a:rPr lang="en-US" sz="2800" b="1" dirty="0"/>
              <a:t> meant  mask and theatrical character, only successively this term acquired  also the meaning of person.</a:t>
            </a:r>
          </a:p>
          <a:p>
            <a:r>
              <a:rPr lang="en-GB" sz="2800" b="1" dirty="0"/>
              <a:t>In classic antiquity, being “maskless” </a:t>
            </a:r>
            <a:r>
              <a:rPr lang="en-GB" sz="2800" b="1" dirty="0">
                <a:solidFill>
                  <a:srgbClr val="FF0000"/>
                </a:solidFill>
              </a:rPr>
              <a:t>(e.g., slaves were defined as “maskless” people) </a:t>
            </a:r>
            <a:r>
              <a:rPr lang="en-GB" sz="2800" b="1" dirty="0"/>
              <a:t>was a negative condition. The mask was not a metaphor for insincerity rather it was considered a sign of the complexity and depth of human spirit.</a:t>
            </a:r>
          </a:p>
          <a:p>
            <a:endParaRPr lang="en-GB" sz="2800" b="1" dirty="0"/>
          </a:p>
        </p:txBody>
      </p:sp>
      <p:pic>
        <p:nvPicPr>
          <p:cNvPr id="9" name="Segnaposto contenuto 8" descr="Immagine che contiene abbigliamento, indossando, maschera, vicino&#10;&#10;Descrizione generata automaticamente">
            <a:extLst>
              <a:ext uri="{FF2B5EF4-FFF2-40B4-BE49-F238E27FC236}">
                <a16:creationId xmlns:a16="http://schemas.microsoft.com/office/drawing/2014/main" id="{3DCEB9F8-E75D-F41A-F8BD-8021DC5BACCF}"/>
              </a:ext>
            </a:extLst>
          </p:cNvPr>
          <p:cNvPicPr>
            <a:picLocks noGrp="1" noChangeAspect="1"/>
          </p:cNvPicPr>
          <p:nvPr>
            <p:ph sz="half" idx="2"/>
          </p:nvPr>
        </p:nvPicPr>
        <p:blipFill>
          <a:blip r:embed="rId2"/>
          <a:stretch>
            <a:fillRect/>
          </a:stretch>
        </p:blipFill>
        <p:spPr>
          <a:xfrm>
            <a:off x="8234521" y="2060575"/>
            <a:ext cx="3076575" cy="3810000"/>
          </a:xfrm>
        </p:spPr>
      </p:pic>
    </p:spTree>
    <p:extLst>
      <p:ext uri="{BB962C8B-B14F-4D97-AF65-F5344CB8AC3E}">
        <p14:creationId xmlns:p14="http://schemas.microsoft.com/office/powerpoint/2010/main" val="23814637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AAC025C1-061A-A913-1EE6-7A2A8C28F5DD}"/>
              </a:ext>
            </a:extLst>
          </p:cNvPr>
          <p:cNvSpPr>
            <a:spLocks noGrp="1"/>
          </p:cNvSpPr>
          <p:nvPr>
            <p:ph type="ctrTitle"/>
          </p:nvPr>
        </p:nvSpPr>
        <p:spPr>
          <a:xfrm>
            <a:off x="1154955" y="927463"/>
            <a:ext cx="8825658" cy="2978332"/>
          </a:xfrm>
        </p:spPr>
        <p:txBody>
          <a:bodyPr anchor="b">
            <a:noAutofit/>
          </a:bodyPr>
          <a:lstStyle/>
          <a:p>
            <a:br>
              <a:rPr lang="en-GB" sz="3600" b="1" dirty="0"/>
            </a:br>
            <a:r>
              <a:rPr lang="en-GB" sz="3600" b="1" dirty="0"/>
              <a:t>Privacy is about masking, but  masking is not about hiding, disguising, being anonymous;  rather it is about  BEING AN INDIVIDUAL PROVIDED WITH AN IDENTITY </a:t>
            </a:r>
          </a:p>
        </p:txBody>
      </p:sp>
      <p:sp>
        <p:nvSpPr>
          <p:cNvPr id="7" name="Segnaposto contenuto 6">
            <a:extLst>
              <a:ext uri="{FF2B5EF4-FFF2-40B4-BE49-F238E27FC236}">
                <a16:creationId xmlns:a16="http://schemas.microsoft.com/office/drawing/2014/main" id="{F8AC68D0-74B0-6CAE-D354-DAC10060042C}"/>
              </a:ext>
            </a:extLst>
          </p:cNvPr>
          <p:cNvSpPr>
            <a:spLocks noGrp="1"/>
          </p:cNvSpPr>
          <p:nvPr>
            <p:ph type="subTitle" idx="1"/>
          </p:nvPr>
        </p:nvSpPr>
        <p:spPr>
          <a:xfrm>
            <a:off x="1154955" y="4225835"/>
            <a:ext cx="8825658" cy="1417675"/>
          </a:xfrm>
        </p:spPr>
        <p:txBody>
          <a:bodyPr anchor="t">
            <a:normAutofit/>
          </a:bodyPr>
          <a:lstStyle/>
          <a:p>
            <a:r>
              <a:rPr lang="en-GB" sz="3200" b="1" dirty="0">
                <a:solidFill>
                  <a:srgbClr val="FFC000"/>
                </a:solidFill>
              </a:rPr>
              <a:t>THIS IS THE second POINT I ASK  YOU TO RETAIN FROM MY PRESENTION</a:t>
            </a:r>
          </a:p>
        </p:txBody>
      </p:sp>
    </p:spTree>
    <p:extLst>
      <p:ext uri="{BB962C8B-B14F-4D97-AF65-F5344CB8AC3E}">
        <p14:creationId xmlns:p14="http://schemas.microsoft.com/office/powerpoint/2010/main" val="35146395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858BCA7-5A34-C763-5FB5-3A82F5F33DFC}"/>
              </a:ext>
            </a:extLst>
          </p:cNvPr>
          <p:cNvSpPr>
            <a:spLocks noGrp="1"/>
          </p:cNvSpPr>
          <p:nvPr>
            <p:ph type="title"/>
          </p:nvPr>
        </p:nvSpPr>
        <p:spPr>
          <a:xfrm>
            <a:off x="1282545" y="512135"/>
            <a:ext cx="8825659" cy="997688"/>
          </a:xfrm>
        </p:spPr>
        <p:txBody>
          <a:bodyPr/>
          <a:lstStyle/>
          <a:p>
            <a:r>
              <a:rPr lang="en-GB" b="1"/>
              <a:t>WHAT IS THEN PRIVACY? </a:t>
            </a:r>
            <a:endParaRPr lang="it-IT" b="1"/>
          </a:p>
        </p:txBody>
      </p:sp>
      <p:sp>
        <p:nvSpPr>
          <p:cNvPr id="4" name="CasellaDiTesto 3">
            <a:extLst>
              <a:ext uri="{FF2B5EF4-FFF2-40B4-BE49-F238E27FC236}">
                <a16:creationId xmlns:a16="http://schemas.microsoft.com/office/drawing/2014/main" id="{D1B0991E-7788-6F11-CD4D-168BFB99A9C3}"/>
              </a:ext>
            </a:extLst>
          </p:cNvPr>
          <p:cNvSpPr txBox="1"/>
          <p:nvPr/>
        </p:nvSpPr>
        <p:spPr>
          <a:xfrm>
            <a:off x="1282545" y="1509823"/>
            <a:ext cx="9827843" cy="4154984"/>
          </a:xfrm>
          <a:prstGeom prst="rect">
            <a:avLst/>
          </a:prstGeom>
          <a:noFill/>
        </p:spPr>
        <p:txBody>
          <a:bodyPr wrap="square" lIns="91440" tIns="45720" rIns="91440" bIns="45720" rtlCol="0" anchor="t">
            <a:spAutoFit/>
          </a:bodyPr>
          <a:lstStyle/>
          <a:p>
            <a:r>
              <a:rPr lang="en-GB" sz="2400" b="1" dirty="0">
                <a:solidFill>
                  <a:srgbClr val="FF0000"/>
                </a:solidFill>
              </a:rPr>
              <a:t>Privacy is something which concerns our need to be individuals, the integrity of our identities in relation with other people and our social context.</a:t>
            </a:r>
          </a:p>
          <a:p>
            <a:endParaRPr lang="en-GB" sz="2400" b="1" dirty="0">
              <a:solidFill>
                <a:schemeClr val="tx1">
                  <a:lumMod val="95000"/>
                </a:schemeClr>
              </a:solidFill>
            </a:endParaRPr>
          </a:p>
          <a:p>
            <a:r>
              <a:rPr lang="en-GB" sz="2400" b="1" dirty="0">
                <a:solidFill>
                  <a:schemeClr val="tx1">
                    <a:lumMod val="95000"/>
                  </a:schemeClr>
                </a:solidFill>
              </a:rPr>
              <a:t>Protecting privacy means to protect your bodily, mental, and social boundaries and consequently integrity. </a:t>
            </a:r>
          </a:p>
          <a:p>
            <a:endParaRPr lang="en-GB" sz="2400" b="1" dirty="0">
              <a:solidFill>
                <a:srgbClr val="FFC000"/>
              </a:solidFill>
            </a:endParaRPr>
          </a:p>
          <a:p>
            <a:r>
              <a:rPr lang="en-GB" sz="2400" b="1" dirty="0">
                <a:solidFill>
                  <a:srgbClr val="FFC000"/>
                </a:solidFill>
              </a:rPr>
              <a:t>Boundaries are essential both to get in relation and to keep distinct, they are  between you and your </a:t>
            </a:r>
            <a:r>
              <a:rPr lang="it-IT" sz="2400" b="1" i="0" dirty="0" err="1">
                <a:solidFill>
                  <a:srgbClr val="FFC000"/>
                </a:solidFill>
                <a:effectLst/>
                <a:latin typeface="Century Gothic" panose="020B0502020202020204" pitchFamily="34" charset="0"/>
              </a:rPr>
              <a:t>surroundings</a:t>
            </a:r>
            <a:endParaRPr lang="it-IT" sz="2400" b="1" i="0" dirty="0">
              <a:solidFill>
                <a:srgbClr val="FFC000"/>
              </a:solidFill>
              <a:effectLst/>
              <a:latin typeface="Century Gothic" panose="020B0502020202020204" pitchFamily="34" charset="0"/>
            </a:endParaRPr>
          </a:p>
          <a:p>
            <a:endParaRPr lang="en-GB" sz="2400" b="1" dirty="0">
              <a:solidFill>
                <a:srgbClr val="FFC000"/>
              </a:solidFill>
            </a:endParaRPr>
          </a:p>
          <a:p>
            <a:r>
              <a:rPr lang="en-GB" sz="2400" b="1" dirty="0">
                <a:solidFill>
                  <a:srgbClr val="FFC000"/>
                </a:solidFill>
              </a:rPr>
              <a:t>  </a:t>
            </a:r>
            <a:endParaRPr lang="it-IT" sz="2400" b="1" dirty="0">
              <a:solidFill>
                <a:srgbClr val="FFC000"/>
              </a:solidFill>
            </a:endParaRPr>
          </a:p>
        </p:txBody>
      </p:sp>
    </p:spTree>
    <p:extLst>
      <p:ext uri="{BB962C8B-B14F-4D97-AF65-F5344CB8AC3E}">
        <p14:creationId xmlns:p14="http://schemas.microsoft.com/office/powerpoint/2010/main" val="41659069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88E29EA8-4BE9-D8DD-CCCA-3341216669B9}"/>
              </a:ext>
            </a:extLst>
          </p:cNvPr>
          <p:cNvSpPr>
            <a:spLocks noGrp="1"/>
          </p:cNvSpPr>
          <p:nvPr>
            <p:ph type="title"/>
          </p:nvPr>
        </p:nvSpPr>
        <p:spPr>
          <a:xfrm>
            <a:off x="646111" y="452718"/>
            <a:ext cx="9404723" cy="820924"/>
          </a:xfrm>
        </p:spPr>
        <p:txBody>
          <a:bodyPr anchor="t">
            <a:normAutofit/>
          </a:bodyPr>
          <a:lstStyle/>
          <a:p>
            <a:r>
              <a:rPr lang="en-GB" b="1"/>
              <a:t>BODILY BOUNDARIES</a:t>
            </a:r>
            <a:endParaRPr lang="it-IT" b="1"/>
          </a:p>
        </p:txBody>
      </p:sp>
      <p:sp>
        <p:nvSpPr>
          <p:cNvPr id="13" name="Content Placeholder 2">
            <a:extLst>
              <a:ext uri="{FF2B5EF4-FFF2-40B4-BE49-F238E27FC236}">
                <a16:creationId xmlns:a16="http://schemas.microsoft.com/office/drawing/2014/main" id="{DBC5265F-E3A0-9EBF-4624-A4BC450DAFB2}"/>
              </a:ext>
            </a:extLst>
          </p:cNvPr>
          <p:cNvSpPr>
            <a:spLocks noGrp="1"/>
          </p:cNvSpPr>
          <p:nvPr>
            <p:ph sz="half" idx="1"/>
          </p:nvPr>
        </p:nvSpPr>
        <p:spPr>
          <a:xfrm>
            <a:off x="754912" y="1456661"/>
            <a:ext cx="4960999" cy="4799678"/>
          </a:xfrm>
        </p:spPr>
        <p:txBody>
          <a:bodyPr>
            <a:normAutofit/>
          </a:bodyPr>
          <a:lstStyle/>
          <a:p>
            <a:pPr marL="0" indent="0">
              <a:buNone/>
            </a:pPr>
            <a:r>
              <a:rPr lang="en-US" b="1"/>
              <a:t>As many mammalians and birds, human beings tend to segment the territory around them. In the inner circle there is an area that is perceived to be private, which is commonly called “personal space.” Most people feel discomfort when their personal space is violated, and personal spaces can be trespassed only in particular circumstances and only by selected others. This mechanism is rooted in neurophysiology, as it has been demonstrated by individuals who lack reactions to personal space violations and show lesions of a small cerebral region involved in emotional learning and memory modulation, the amygdale</a:t>
            </a:r>
            <a:r>
              <a:rPr lang="en-US"/>
              <a:t>.</a:t>
            </a:r>
          </a:p>
        </p:txBody>
      </p:sp>
      <p:pic>
        <p:nvPicPr>
          <p:cNvPr id="8" name="Segnaposto contenuto 7">
            <a:extLst>
              <a:ext uri="{FF2B5EF4-FFF2-40B4-BE49-F238E27FC236}">
                <a16:creationId xmlns:a16="http://schemas.microsoft.com/office/drawing/2014/main" id="{CA4A8DD9-3022-18CE-D76F-C258438E2998}"/>
              </a:ext>
            </a:extLst>
          </p:cNvPr>
          <p:cNvPicPr>
            <a:picLocks noGrp="1" noChangeAspect="1"/>
          </p:cNvPicPr>
          <p:nvPr>
            <p:ph sz="half" idx="2"/>
          </p:nvPr>
        </p:nvPicPr>
        <p:blipFill>
          <a:blip r:embed="rId2"/>
          <a:stretch>
            <a:fillRect/>
          </a:stretch>
        </p:blipFill>
        <p:spPr>
          <a:xfrm>
            <a:off x="6177516" y="1273642"/>
            <a:ext cx="5069604" cy="4982696"/>
          </a:xfrm>
          <a:noFill/>
        </p:spPr>
      </p:pic>
    </p:spTree>
    <p:extLst>
      <p:ext uri="{BB962C8B-B14F-4D97-AF65-F5344CB8AC3E}">
        <p14:creationId xmlns:p14="http://schemas.microsoft.com/office/powerpoint/2010/main" val="25247350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88E29EA8-4BE9-D8DD-CCCA-3341216669B9}"/>
              </a:ext>
            </a:extLst>
          </p:cNvPr>
          <p:cNvSpPr>
            <a:spLocks noGrp="1"/>
          </p:cNvSpPr>
          <p:nvPr>
            <p:ph type="title"/>
          </p:nvPr>
        </p:nvSpPr>
        <p:spPr>
          <a:xfrm>
            <a:off x="494854" y="386694"/>
            <a:ext cx="9404723" cy="700265"/>
          </a:xfrm>
        </p:spPr>
        <p:txBody>
          <a:bodyPr/>
          <a:lstStyle/>
          <a:p>
            <a:r>
              <a:rPr lang="en-GB" b="1"/>
              <a:t>MENTAL BOUNDARIES</a:t>
            </a:r>
            <a:endParaRPr lang="it-IT" b="1"/>
          </a:p>
        </p:txBody>
      </p:sp>
      <p:sp>
        <p:nvSpPr>
          <p:cNvPr id="5" name="Segnaposto contenuto 4">
            <a:extLst>
              <a:ext uri="{FF2B5EF4-FFF2-40B4-BE49-F238E27FC236}">
                <a16:creationId xmlns:a16="http://schemas.microsoft.com/office/drawing/2014/main" id="{5E43B57C-65C9-FE70-1018-DB785899F6F9}"/>
              </a:ext>
            </a:extLst>
          </p:cNvPr>
          <p:cNvSpPr>
            <a:spLocks noGrp="1"/>
          </p:cNvSpPr>
          <p:nvPr>
            <p:ph sz="half" idx="1"/>
          </p:nvPr>
        </p:nvSpPr>
        <p:spPr>
          <a:xfrm>
            <a:off x="494854" y="1222365"/>
            <a:ext cx="7279536" cy="5033973"/>
          </a:xfrm>
        </p:spPr>
        <p:txBody>
          <a:bodyPr>
            <a:normAutofit fontScale="92500"/>
          </a:bodyPr>
          <a:lstStyle/>
          <a:p>
            <a:pPr marL="0" indent="0">
              <a:buNone/>
            </a:pPr>
            <a:r>
              <a:rPr lang="en-US" sz="2800" b="1" dirty="0"/>
              <a:t>In early developmental stages infants hardly distinguish between themselves and the environment. States of wholeness, timelessness and oneness alternate with states in which the awareness of space, time, and separateness, slowly emerge. Through mother’s body, the infant starts exploring the world and perceiving a distinction between the inward and the outward. </a:t>
            </a:r>
            <a:r>
              <a:rPr lang="en-US" sz="2800" b="1" dirty="0">
                <a:solidFill>
                  <a:srgbClr val="FFC000"/>
                </a:solidFill>
              </a:rPr>
              <a:t>The inward is what is evident to the subject and can become evident to others only if it is communicated</a:t>
            </a:r>
            <a:r>
              <a:rPr lang="en-US" sz="2800" b="1" dirty="0"/>
              <a:t>. </a:t>
            </a:r>
          </a:p>
        </p:txBody>
      </p:sp>
      <p:pic>
        <p:nvPicPr>
          <p:cNvPr id="3" name="Segnaposto contenuto 2">
            <a:extLst>
              <a:ext uri="{FF2B5EF4-FFF2-40B4-BE49-F238E27FC236}">
                <a16:creationId xmlns:a16="http://schemas.microsoft.com/office/drawing/2014/main" id="{8055F525-614C-EF36-85F5-B8BA646F941D}"/>
              </a:ext>
            </a:extLst>
          </p:cNvPr>
          <p:cNvPicPr>
            <a:picLocks noGrp="1" noChangeAspect="1"/>
          </p:cNvPicPr>
          <p:nvPr>
            <p:ph sz="half" idx="2"/>
          </p:nvPr>
        </p:nvPicPr>
        <p:blipFill>
          <a:blip r:embed="rId2"/>
          <a:srcRect/>
          <a:stretch/>
        </p:blipFill>
        <p:spPr>
          <a:xfrm>
            <a:off x="7774390" y="1222365"/>
            <a:ext cx="3922756" cy="4898567"/>
          </a:xfrm>
        </p:spPr>
      </p:pic>
    </p:spTree>
    <p:extLst>
      <p:ext uri="{BB962C8B-B14F-4D97-AF65-F5344CB8AC3E}">
        <p14:creationId xmlns:p14="http://schemas.microsoft.com/office/powerpoint/2010/main" val="11614002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5BD4F24F-72E7-0A04-8EB6-DF0179C069BA}"/>
              </a:ext>
            </a:extLst>
          </p:cNvPr>
          <p:cNvSpPr>
            <a:spLocks noGrp="1"/>
          </p:cNvSpPr>
          <p:nvPr>
            <p:ph type="title"/>
          </p:nvPr>
        </p:nvSpPr>
        <p:spPr>
          <a:xfrm>
            <a:off x="646111" y="452718"/>
            <a:ext cx="9404723" cy="833822"/>
          </a:xfrm>
        </p:spPr>
        <p:txBody>
          <a:bodyPr/>
          <a:lstStyle/>
          <a:p>
            <a:r>
              <a:rPr lang="en-GB" sz="3600" b="1" dirty="0">
                <a:solidFill>
                  <a:srgbClr val="FFC000"/>
                </a:solidFill>
              </a:rPr>
              <a:t>NOTHING TO HIDE, NOTHING TO FEAR ?</a:t>
            </a:r>
            <a:endParaRPr lang="it-IT" sz="3600" b="1" dirty="0">
              <a:solidFill>
                <a:srgbClr val="FFC000"/>
              </a:solidFill>
            </a:endParaRPr>
          </a:p>
        </p:txBody>
      </p:sp>
      <p:sp>
        <p:nvSpPr>
          <p:cNvPr id="8" name="Segnaposto contenuto 7">
            <a:extLst>
              <a:ext uri="{FF2B5EF4-FFF2-40B4-BE49-F238E27FC236}">
                <a16:creationId xmlns:a16="http://schemas.microsoft.com/office/drawing/2014/main" id="{D198BCDA-4CBA-7949-33EE-4D533BB617EC}"/>
              </a:ext>
            </a:extLst>
          </p:cNvPr>
          <p:cNvSpPr>
            <a:spLocks noGrp="1"/>
          </p:cNvSpPr>
          <p:nvPr>
            <p:ph sz="half" idx="1"/>
          </p:nvPr>
        </p:nvSpPr>
        <p:spPr>
          <a:xfrm>
            <a:off x="476945" y="1636198"/>
            <a:ext cx="6185111" cy="4769084"/>
          </a:xfrm>
        </p:spPr>
        <p:txBody>
          <a:bodyPr>
            <a:normAutofit fontScale="92500" lnSpcReduction="10000"/>
          </a:bodyPr>
          <a:lstStyle/>
          <a:p>
            <a:pPr marL="0" indent="0">
              <a:buNone/>
            </a:pPr>
            <a:r>
              <a:rPr lang="en-US" sz="2400" b="1" dirty="0"/>
              <a:t>To become an individual, the child must develop a “internal” space and create boundaries between inner and outer world. The basic experience which allows infants to realize that they are individuals is when they perceive that their thoughts and feelings are not immediately perceptible by adults. This is an unpleasant experience because it originates from having their wants unmet, yet it also teaches infants something fundamental, that their fellows, even those who love them more, cannot read their thoughts, say, </a:t>
            </a:r>
            <a:r>
              <a:rPr lang="en-US" sz="2400" b="1" dirty="0">
                <a:solidFill>
                  <a:srgbClr val="FFC000"/>
                </a:solidFill>
              </a:rPr>
              <a:t>they have an identity distinct from anyone else identity</a:t>
            </a:r>
            <a:r>
              <a:rPr lang="en-US" sz="2400" b="1" dirty="0"/>
              <a:t>. </a:t>
            </a:r>
            <a:endParaRPr lang="it-IT" sz="2400" b="1" dirty="0"/>
          </a:p>
        </p:txBody>
      </p:sp>
      <p:pic>
        <p:nvPicPr>
          <p:cNvPr id="11" name="Segnaposto contenuto 10" descr="Immagine che contiene persona&#10;&#10;Descrizione generata automaticamente">
            <a:extLst>
              <a:ext uri="{FF2B5EF4-FFF2-40B4-BE49-F238E27FC236}">
                <a16:creationId xmlns:a16="http://schemas.microsoft.com/office/drawing/2014/main" id="{06863E6F-1175-FD06-B5AC-374CCCA4484C}"/>
              </a:ext>
            </a:extLst>
          </p:cNvPr>
          <p:cNvPicPr>
            <a:picLocks noGrp="1" noChangeAspect="1"/>
          </p:cNvPicPr>
          <p:nvPr>
            <p:ph sz="half" idx="2"/>
          </p:nvPr>
        </p:nvPicPr>
        <p:blipFill>
          <a:blip r:embed="rId2"/>
          <a:stretch>
            <a:fillRect/>
          </a:stretch>
        </p:blipFill>
        <p:spPr>
          <a:xfrm>
            <a:off x="7087040" y="1970753"/>
            <a:ext cx="3290857" cy="4200525"/>
          </a:xfrm>
        </p:spPr>
      </p:pic>
    </p:spTree>
    <p:extLst>
      <p:ext uri="{BB962C8B-B14F-4D97-AF65-F5344CB8AC3E}">
        <p14:creationId xmlns:p14="http://schemas.microsoft.com/office/powerpoint/2010/main" val="36749048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AAC025C1-061A-A913-1EE6-7A2A8C28F5DD}"/>
              </a:ext>
            </a:extLst>
          </p:cNvPr>
          <p:cNvSpPr>
            <a:spLocks noGrp="1"/>
          </p:cNvSpPr>
          <p:nvPr>
            <p:ph type="ctrTitle"/>
          </p:nvPr>
        </p:nvSpPr>
        <p:spPr>
          <a:xfrm>
            <a:off x="1154955" y="818708"/>
            <a:ext cx="8825658" cy="2785731"/>
          </a:xfrm>
        </p:spPr>
        <p:txBody>
          <a:bodyPr anchor="b">
            <a:noAutofit/>
          </a:bodyPr>
          <a:lstStyle/>
          <a:p>
            <a:r>
              <a:rPr lang="en-US" sz="3600" b="1"/>
              <a:t>We do not need privacy to hide anything, rather we need to hide something (no matter what) to create our private sphere, ultimately our identity</a:t>
            </a:r>
          </a:p>
        </p:txBody>
      </p:sp>
      <p:sp>
        <p:nvSpPr>
          <p:cNvPr id="7" name="Segnaposto contenuto 6">
            <a:extLst>
              <a:ext uri="{FF2B5EF4-FFF2-40B4-BE49-F238E27FC236}">
                <a16:creationId xmlns:a16="http://schemas.microsoft.com/office/drawing/2014/main" id="{F8AC68D0-74B0-6CAE-D354-DAC10060042C}"/>
              </a:ext>
            </a:extLst>
          </p:cNvPr>
          <p:cNvSpPr>
            <a:spLocks noGrp="1"/>
          </p:cNvSpPr>
          <p:nvPr>
            <p:ph type="subTitle" idx="1"/>
          </p:nvPr>
        </p:nvSpPr>
        <p:spPr>
          <a:xfrm>
            <a:off x="1154955" y="4433777"/>
            <a:ext cx="8825658" cy="1417675"/>
          </a:xfrm>
        </p:spPr>
        <p:txBody>
          <a:bodyPr anchor="t">
            <a:normAutofit/>
          </a:bodyPr>
          <a:lstStyle/>
          <a:p>
            <a:r>
              <a:rPr lang="en-GB" sz="3200" b="1">
                <a:solidFill>
                  <a:srgbClr val="FFC000"/>
                </a:solidFill>
              </a:rPr>
              <a:t>THIS IS THE THIRD POINT I ASK  YOU TO RETAIN FROM MY PRESENTION</a:t>
            </a:r>
          </a:p>
        </p:txBody>
      </p:sp>
    </p:spTree>
    <p:extLst>
      <p:ext uri="{BB962C8B-B14F-4D97-AF65-F5344CB8AC3E}">
        <p14:creationId xmlns:p14="http://schemas.microsoft.com/office/powerpoint/2010/main" val="14902907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88E29EA8-4BE9-D8DD-CCCA-3341216669B9}"/>
              </a:ext>
            </a:extLst>
          </p:cNvPr>
          <p:cNvSpPr>
            <a:spLocks noGrp="1"/>
          </p:cNvSpPr>
          <p:nvPr>
            <p:ph type="title"/>
          </p:nvPr>
        </p:nvSpPr>
        <p:spPr>
          <a:xfrm>
            <a:off x="673962" y="452718"/>
            <a:ext cx="9376872" cy="759394"/>
          </a:xfrm>
        </p:spPr>
        <p:txBody>
          <a:bodyPr anchor="t">
            <a:normAutofit/>
          </a:bodyPr>
          <a:lstStyle/>
          <a:p>
            <a:r>
              <a:rPr lang="en-GB" b="1"/>
              <a:t>VALUE BOUNDARIES (DIGNITY)</a:t>
            </a:r>
            <a:endParaRPr lang="it-IT" b="1"/>
          </a:p>
        </p:txBody>
      </p:sp>
      <p:sp>
        <p:nvSpPr>
          <p:cNvPr id="5" name="Segnaposto contenuto 4">
            <a:extLst>
              <a:ext uri="{FF2B5EF4-FFF2-40B4-BE49-F238E27FC236}">
                <a16:creationId xmlns:a16="http://schemas.microsoft.com/office/drawing/2014/main" id="{5E43B57C-65C9-FE70-1018-DB785899F6F9}"/>
              </a:ext>
            </a:extLst>
          </p:cNvPr>
          <p:cNvSpPr>
            <a:spLocks noGrp="1"/>
          </p:cNvSpPr>
          <p:nvPr>
            <p:ph sz="half" idx="1"/>
          </p:nvPr>
        </p:nvSpPr>
        <p:spPr>
          <a:xfrm>
            <a:off x="673962" y="1611955"/>
            <a:ext cx="6184038" cy="4644383"/>
          </a:xfrm>
        </p:spPr>
        <p:txBody>
          <a:bodyPr>
            <a:normAutofit lnSpcReduction="10000"/>
          </a:bodyPr>
          <a:lstStyle/>
          <a:p>
            <a:pPr marL="0" indent="0">
              <a:lnSpc>
                <a:spcPct val="90000"/>
              </a:lnSpc>
              <a:buNone/>
            </a:pPr>
            <a:r>
              <a:rPr lang="en-US" sz="2800" b="1" dirty="0"/>
              <a:t>Identity literally means sameness, A is identical to A (A=A) if, and only if, there only a unique A, say, we counted twice (A and A) what is actually one (A).</a:t>
            </a:r>
          </a:p>
          <a:p>
            <a:pPr marL="0" indent="0">
              <a:lnSpc>
                <a:spcPct val="90000"/>
              </a:lnSpc>
              <a:buNone/>
            </a:pPr>
            <a:endParaRPr lang="en-US" sz="2800" b="1" dirty="0"/>
          </a:p>
          <a:p>
            <a:pPr marL="0" indent="0">
              <a:lnSpc>
                <a:spcPct val="90000"/>
              </a:lnSpc>
              <a:buNone/>
            </a:pPr>
            <a:r>
              <a:rPr lang="en-US" sz="2800" b="1" dirty="0">
                <a:solidFill>
                  <a:srgbClr val="FFC000"/>
                </a:solidFill>
              </a:rPr>
              <a:t>Personal identity means therefore that each person is unique. This feeling of uniqueness is what the experience of a private mental life generates throughout the normal development of a child . </a:t>
            </a:r>
            <a:endParaRPr lang="it-IT" sz="2800" b="1" dirty="0">
              <a:solidFill>
                <a:srgbClr val="FFC000"/>
              </a:solidFill>
            </a:endParaRPr>
          </a:p>
        </p:txBody>
      </p:sp>
      <p:pic>
        <p:nvPicPr>
          <p:cNvPr id="8" name="Segnaposto contenuto 7" descr="Immagine che contiene testo&#10;&#10;Descrizione generata automaticamente">
            <a:extLst>
              <a:ext uri="{FF2B5EF4-FFF2-40B4-BE49-F238E27FC236}">
                <a16:creationId xmlns:a16="http://schemas.microsoft.com/office/drawing/2014/main" id="{44E30895-5113-DD64-715A-449FC09C3CB1}"/>
              </a:ext>
            </a:extLst>
          </p:cNvPr>
          <p:cNvPicPr>
            <a:picLocks noGrp="1" noChangeAspect="1"/>
          </p:cNvPicPr>
          <p:nvPr>
            <p:ph sz="half" idx="2"/>
          </p:nvPr>
        </p:nvPicPr>
        <p:blipFill rotWithShape="1">
          <a:blip r:embed="rId2"/>
          <a:srcRect r="-2" b="21178"/>
          <a:stretch/>
        </p:blipFill>
        <p:spPr>
          <a:xfrm>
            <a:off x="6858000" y="1611955"/>
            <a:ext cx="4825691" cy="4610444"/>
          </a:xfrm>
          <a:noFill/>
        </p:spPr>
      </p:pic>
    </p:spTree>
    <p:extLst>
      <p:ext uri="{BB962C8B-B14F-4D97-AF65-F5344CB8AC3E}">
        <p14:creationId xmlns:p14="http://schemas.microsoft.com/office/powerpoint/2010/main" val="40739488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Segnaposto contenuto 10" descr="Immagine che contiene albero, erba, esterni, parco&#10;&#10;Descrizione generata automaticamente">
            <a:extLst>
              <a:ext uri="{FF2B5EF4-FFF2-40B4-BE49-F238E27FC236}">
                <a16:creationId xmlns:a16="http://schemas.microsoft.com/office/drawing/2014/main" id="{846EDE42-F63B-F89B-1560-89191CE8427F}"/>
              </a:ext>
            </a:extLst>
          </p:cNvPr>
          <p:cNvPicPr>
            <a:picLocks noGrp="1" noChangeAspect="1"/>
          </p:cNvPicPr>
          <p:nvPr>
            <p:ph idx="1"/>
          </p:nvPr>
        </p:nvPicPr>
        <p:blipFill>
          <a:blip r:embed="rId2"/>
          <a:stretch>
            <a:fillRect/>
          </a:stretch>
        </p:blipFill>
        <p:spPr>
          <a:xfrm>
            <a:off x="485422" y="982134"/>
            <a:ext cx="8839200" cy="5310056"/>
          </a:xfrm>
        </p:spPr>
      </p:pic>
      <p:sp>
        <p:nvSpPr>
          <p:cNvPr id="12" name="CasellaDiTesto 11">
            <a:extLst>
              <a:ext uri="{FF2B5EF4-FFF2-40B4-BE49-F238E27FC236}">
                <a16:creationId xmlns:a16="http://schemas.microsoft.com/office/drawing/2014/main" id="{A280C159-ADFE-34DA-932A-F27B74D6654B}"/>
              </a:ext>
            </a:extLst>
          </p:cNvPr>
          <p:cNvSpPr txBox="1"/>
          <p:nvPr/>
        </p:nvSpPr>
        <p:spPr>
          <a:xfrm>
            <a:off x="9584267" y="2169041"/>
            <a:ext cx="2334832" cy="3785652"/>
          </a:xfrm>
          <a:prstGeom prst="rect">
            <a:avLst/>
          </a:prstGeom>
          <a:noFill/>
        </p:spPr>
        <p:txBody>
          <a:bodyPr wrap="square" rtlCol="0">
            <a:spAutoFit/>
          </a:bodyPr>
          <a:lstStyle/>
          <a:p>
            <a:r>
              <a:rPr lang="en-US" sz="2000" b="1" dirty="0" err="1"/>
              <a:t>Bodypaint</a:t>
            </a:r>
            <a:r>
              <a:rPr lang="en-US" sz="2000" b="1" dirty="0"/>
              <a:t> artist </a:t>
            </a:r>
            <a:r>
              <a:rPr lang="en-US" sz="2000" b="1" dirty="0" err="1"/>
              <a:t>Jörg</a:t>
            </a:r>
            <a:r>
              <a:rPr lang="en-US" sz="2000" b="1" dirty="0"/>
              <a:t> </a:t>
            </a:r>
            <a:r>
              <a:rPr lang="en-US" sz="2000" b="1" dirty="0" err="1"/>
              <a:t>Düsterwald</a:t>
            </a:r>
            <a:r>
              <a:rPr lang="en-US" sz="2000" b="1" dirty="0"/>
              <a:t> created the illusion with photographer </a:t>
            </a:r>
            <a:r>
              <a:rPr lang="en-US" sz="2000" b="1" dirty="0" err="1"/>
              <a:t>Tschiponnique</a:t>
            </a:r>
            <a:r>
              <a:rPr lang="en-US" sz="2000" b="1" dirty="0"/>
              <a:t> </a:t>
            </a:r>
            <a:r>
              <a:rPr lang="en-US" sz="2000" b="1" dirty="0" err="1"/>
              <a:t>Skupin</a:t>
            </a:r>
            <a:r>
              <a:rPr lang="en-US" sz="2000" b="1" dirty="0"/>
              <a:t> and a model called Nadine in a forest in Lower Saxony, Germany.</a:t>
            </a:r>
            <a:endParaRPr lang="it-IT" sz="2000" b="1" dirty="0"/>
          </a:p>
        </p:txBody>
      </p:sp>
    </p:spTree>
    <p:extLst>
      <p:ext uri="{BB962C8B-B14F-4D97-AF65-F5344CB8AC3E}">
        <p14:creationId xmlns:p14="http://schemas.microsoft.com/office/powerpoint/2010/main" val="15485162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D2BED05-7B50-6C89-0878-78A725F854BF}"/>
              </a:ext>
            </a:extLst>
          </p:cNvPr>
          <p:cNvSpPr>
            <a:spLocks noGrp="1"/>
          </p:cNvSpPr>
          <p:nvPr>
            <p:ph type="title"/>
          </p:nvPr>
        </p:nvSpPr>
        <p:spPr>
          <a:xfrm>
            <a:off x="646111" y="452718"/>
            <a:ext cx="9404723" cy="918882"/>
          </a:xfrm>
        </p:spPr>
        <p:txBody>
          <a:bodyPr/>
          <a:lstStyle/>
          <a:p>
            <a:r>
              <a:rPr lang="en-GB" b="1" dirty="0">
                <a:solidFill>
                  <a:srgbClr val="FFC000"/>
                </a:solidFill>
              </a:rPr>
              <a:t>DIGNITY </a:t>
            </a:r>
            <a:endParaRPr lang="it-IT" b="1" dirty="0">
              <a:solidFill>
                <a:srgbClr val="FFC000"/>
              </a:solidFill>
            </a:endParaRPr>
          </a:p>
        </p:txBody>
      </p:sp>
      <p:sp>
        <p:nvSpPr>
          <p:cNvPr id="3" name="Segnaposto contenuto 2">
            <a:extLst>
              <a:ext uri="{FF2B5EF4-FFF2-40B4-BE49-F238E27FC236}">
                <a16:creationId xmlns:a16="http://schemas.microsoft.com/office/drawing/2014/main" id="{46366915-25C3-F9D1-384E-4188DB6562FC}"/>
              </a:ext>
            </a:extLst>
          </p:cNvPr>
          <p:cNvSpPr>
            <a:spLocks noGrp="1"/>
          </p:cNvSpPr>
          <p:nvPr>
            <p:ph sz="half" idx="1"/>
          </p:nvPr>
        </p:nvSpPr>
        <p:spPr>
          <a:xfrm>
            <a:off x="646110" y="1775637"/>
            <a:ext cx="7455899" cy="4480702"/>
          </a:xfrm>
        </p:spPr>
        <p:txBody>
          <a:bodyPr>
            <a:normAutofit/>
          </a:bodyPr>
          <a:lstStyle/>
          <a:p>
            <a:r>
              <a:rPr lang="en-US" sz="2000" b="1" dirty="0"/>
              <a:t>In ancient  Rome, the word dignity (Dignitatis) indicated one's position in society, someone’s social rank and value</a:t>
            </a:r>
          </a:p>
          <a:p>
            <a:r>
              <a:rPr lang="en-US" sz="2000" b="1" dirty="0"/>
              <a:t>With the Renaissance, dignity has been increasingly used to indicate the rank and value of humans in relation to other natural items. These rank and value were supposed to be the highest because – as it went the argument – human beings were the most </a:t>
            </a:r>
            <a:r>
              <a:rPr lang="en-US" sz="2000" b="1" dirty="0" err="1"/>
              <a:t>marvellous</a:t>
            </a:r>
            <a:r>
              <a:rPr lang="en-US" sz="2000" b="1" dirty="0"/>
              <a:t> piece of nature </a:t>
            </a:r>
          </a:p>
          <a:p>
            <a:r>
              <a:rPr lang="en-US" sz="2000" b="1" dirty="0">
                <a:solidFill>
                  <a:srgbClr val="FFC000"/>
                </a:solidFill>
              </a:rPr>
              <a:t>Finally, from the eighteenth century on, human dignity means that every human being is unique, priceless, Irreplaceable</a:t>
            </a:r>
            <a:endParaRPr lang="en-US" sz="2000" b="1" dirty="0">
              <a:solidFill>
                <a:srgbClr val="FF0000"/>
              </a:solidFill>
            </a:endParaRPr>
          </a:p>
        </p:txBody>
      </p:sp>
      <p:pic>
        <p:nvPicPr>
          <p:cNvPr id="6" name="Segnaposto contenuto 5" descr="Immagine che contiene scultura&#10;&#10;Descrizione generata automaticamente">
            <a:extLst>
              <a:ext uri="{FF2B5EF4-FFF2-40B4-BE49-F238E27FC236}">
                <a16:creationId xmlns:a16="http://schemas.microsoft.com/office/drawing/2014/main" id="{482959A6-3EBA-F99B-391B-A4FE706BC6F0}"/>
              </a:ext>
            </a:extLst>
          </p:cNvPr>
          <p:cNvPicPr>
            <a:picLocks noGrp="1" noChangeAspect="1"/>
          </p:cNvPicPr>
          <p:nvPr>
            <p:ph sz="half" idx="2"/>
          </p:nvPr>
        </p:nvPicPr>
        <p:blipFill>
          <a:blip r:embed="rId2"/>
          <a:stretch>
            <a:fillRect/>
          </a:stretch>
        </p:blipFill>
        <p:spPr>
          <a:xfrm>
            <a:off x="8548576" y="1371600"/>
            <a:ext cx="2255949" cy="4749366"/>
          </a:xfrm>
        </p:spPr>
      </p:pic>
    </p:spTree>
    <p:extLst>
      <p:ext uri="{BB962C8B-B14F-4D97-AF65-F5344CB8AC3E}">
        <p14:creationId xmlns:p14="http://schemas.microsoft.com/office/powerpoint/2010/main" val="30775774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1A90F4FE-59FA-556F-B9BA-E6BBA2BC67C1}"/>
              </a:ext>
            </a:extLst>
          </p:cNvPr>
          <p:cNvSpPr txBox="1"/>
          <p:nvPr/>
        </p:nvSpPr>
        <p:spPr>
          <a:xfrm>
            <a:off x="646111" y="452718"/>
            <a:ext cx="9404723" cy="1071282"/>
          </a:xfrm>
          <a:prstGeom prst="rect">
            <a:avLst/>
          </a:prstGeom>
        </p:spPr>
        <p:txBody>
          <a:bodyPr vert="horz" lIns="91440" tIns="45720" rIns="91440" bIns="45720" rtlCol="0" anchor="t">
            <a:normAutofit/>
          </a:bodyPr>
          <a:lstStyle/>
          <a:p>
            <a:pPr>
              <a:spcBef>
                <a:spcPct val="0"/>
              </a:spcBef>
              <a:spcAft>
                <a:spcPts val="600"/>
              </a:spcAft>
            </a:pPr>
            <a:r>
              <a:rPr lang="it-IT" sz="4200" b="1" i="0" kern="1200">
                <a:solidFill>
                  <a:srgbClr val="FFC000"/>
                </a:solidFill>
                <a:latin typeface="+mj-lt"/>
                <a:ea typeface="+mj-ea"/>
                <a:cs typeface="+mj-cs"/>
              </a:rPr>
              <a:t>DROPS  OF WATER </a:t>
            </a:r>
          </a:p>
        </p:txBody>
      </p:sp>
      <p:sp>
        <p:nvSpPr>
          <p:cNvPr id="2" name="CasellaDiTesto 1">
            <a:extLst>
              <a:ext uri="{FF2B5EF4-FFF2-40B4-BE49-F238E27FC236}">
                <a16:creationId xmlns:a16="http://schemas.microsoft.com/office/drawing/2014/main" id="{2261D51D-8E90-4A26-56BF-C72B37B92FF2}"/>
              </a:ext>
            </a:extLst>
          </p:cNvPr>
          <p:cNvSpPr txBox="1"/>
          <p:nvPr/>
        </p:nvSpPr>
        <p:spPr>
          <a:xfrm>
            <a:off x="605191" y="1625601"/>
            <a:ext cx="4847342" cy="4630738"/>
          </a:xfrm>
          <a:prstGeom prst="rect">
            <a:avLst/>
          </a:prstGeom>
        </p:spPr>
        <p:txBody>
          <a:bodyPr vert="horz" lIns="91440" tIns="45720" rIns="91440" bIns="45720" rtlCol="0">
            <a:normAutofit lnSpcReduction="10000"/>
          </a:bodyPr>
          <a:lstStyle/>
          <a:p>
            <a:pPr>
              <a:spcBef>
                <a:spcPts val="1000"/>
              </a:spcBef>
              <a:buClr>
                <a:schemeClr val="bg2">
                  <a:lumMod val="40000"/>
                  <a:lumOff val="60000"/>
                </a:schemeClr>
              </a:buClr>
              <a:buSzPct val="80000"/>
              <a:buFont typeface="Wingdings 3" charset="2"/>
              <a:buChar char=""/>
            </a:pPr>
            <a:r>
              <a:rPr lang="it-IT" sz="2800" b="1" dirty="0" err="1">
                <a:latin typeface="+mj-lt"/>
                <a:ea typeface="+mj-ea"/>
                <a:cs typeface="+mj-cs"/>
              </a:rPr>
              <a:t>We</a:t>
            </a:r>
            <a:r>
              <a:rPr lang="it-IT" sz="2800" b="1" dirty="0">
                <a:latin typeface="+mj-lt"/>
                <a:ea typeface="+mj-ea"/>
                <a:cs typeface="+mj-cs"/>
              </a:rPr>
              <a:t> are like drops. </a:t>
            </a:r>
            <a:r>
              <a:rPr lang="it-IT" sz="2800" b="1" dirty="0" err="1">
                <a:latin typeface="+mj-lt"/>
                <a:ea typeface="+mj-ea"/>
                <a:cs typeface="+mj-cs"/>
              </a:rPr>
              <a:t>We</a:t>
            </a:r>
            <a:r>
              <a:rPr lang="it-IT" sz="2800" b="1" dirty="0">
                <a:latin typeface="+mj-lt"/>
                <a:ea typeface="+mj-ea"/>
                <a:cs typeface="+mj-cs"/>
              </a:rPr>
              <a:t> </a:t>
            </a:r>
            <a:r>
              <a:rPr lang="it-IT" sz="2800" b="1" dirty="0" err="1">
                <a:latin typeface="+mj-lt"/>
                <a:ea typeface="+mj-ea"/>
                <a:cs typeface="+mj-cs"/>
              </a:rPr>
              <a:t>slowly</a:t>
            </a:r>
            <a:r>
              <a:rPr lang="it-IT" sz="2800" b="1" dirty="0">
                <a:latin typeface="+mj-lt"/>
                <a:ea typeface="+mj-ea"/>
                <a:cs typeface="+mj-cs"/>
              </a:rPr>
              <a:t> emerge as </a:t>
            </a:r>
            <a:r>
              <a:rPr lang="it-IT" sz="2800" b="1" dirty="0" err="1">
                <a:latin typeface="+mj-lt"/>
                <a:ea typeface="+mj-ea"/>
                <a:cs typeface="+mj-cs"/>
              </a:rPr>
              <a:t>individuals</a:t>
            </a:r>
            <a:r>
              <a:rPr lang="it-IT" sz="2800" b="1" dirty="0">
                <a:latin typeface="+mj-lt"/>
                <a:ea typeface="+mj-ea"/>
                <a:cs typeface="+mj-cs"/>
              </a:rPr>
              <a:t> thanks to a </a:t>
            </a:r>
            <a:r>
              <a:rPr lang="it-IT" sz="2800" b="1" dirty="0" err="1">
                <a:latin typeface="+mj-lt"/>
                <a:ea typeface="+mj-ea"/>
                <a:cs typeface="+mj-cs"/>
              </a:rPr>
              <a:t>bodily</a:t>
            </a:r>
            <a:r>
              <a:rPr lang="it-IT" sz="2800" b="1" dirty="0">
                <a:latin typeface="+mj-lt"/>
                <a:ea typeface="+mj-ea"/>
                <a:cs typeface="+mj-cs"/>
              </a:rPr>
              <a:t>, </a:t>
            </a:r>
            <a:r>
              <a:rPr lang="it-IT" sz="2800" b="1" dirty="0" err="1">
                <a:latin typeface="+mj-lt"/>
                <a:ea typeface="+mj-ea"/>
                <a:cs typeface="+mj-cs"/>
              </a:rPr>
              <a:t>mental</a:t>
            </a:r>
            <a:r>
              <a:rPr lang="it-IT" sz="2800" b="1" dirty="0">
                <a:latin typeface="+mj-lt"/>
                <a:ea typeface="+mj-ea"/>
                <a:cs typeface="+mj-cs"/>
              </a:rPr>
              <a:t>, social </a:t>
            </a:r>
            <a:r>
              <a:rPr lang="it-IT" sz="2800" b="1" dirty="0" err="1">
                <a:latin typeface="+mj-lt"/>
                <a:ea typeface="+mj-ea"/>
                <a:cs typeface="+mj-cs"/>
              </a:rPr>
              <a:t>tension</a:t>
            </a:r>
            <a:r>
              <a:rPr lang="it-IT" sz="2800" b="1" dirty="0">
                <a:latin typeface="+mj-lt"/>
                <a:ea typeface="+mj-ea"/>
                <a:cs typeface="+mj-cs"/>
              </a:rPr>
              <a:t> </a:t>
            </a:r>
            <a:r>
              <a:rPr lang="it-IT" sz="2800" b="1" dirty="0" err="1">
                <a:latin typeface="+mj-lt"/>
                <a:ea typeface="+mj-ea"/>
                <a:cs typeface="+mj-cs"/>
              </a:rPr>
              <a:t>between</a:t>
            </a:r>
            <a:r>
              <a:rPr lang="it-IT" sz="2800" b="1" dirty="0">
                <a:latin typeface="+mj-lt"/>
                <a:ea typeface="+mj-ea"/>
                <a:cs typeface="+mj-cs"/>
              </a:rPr>
              <a:t> </a:t>
            </a:r>
            <a:r>
              <a:rPr lang="it-IT" sz="2800" b="1" dirty="0" err="1">
                <a:latin typeface="+mj-lt"/>
                <a:ea typeface="+mj-ea"/>
                <a:cs typeface="+mj-cs"/>
              </a:rPr>
              <a:t>us</a:t>
            </a:r>
            <a:r>
              <a:rPr lang="it-IT" sz="2800" b="1" dirty="0">
                <a:latin typeface="+mj-lt"/>
                <a:ea typeface="+mj-ea"/>
                <a:cs typeface="+mj-cs"/>
              </a:rPr>
              <a:t> and the world. </a:t>
            </a:r>
          </a:p>
          <a:p>
            <a:pPr>
              <a:spcBef>
                <a:spcPts val="1000"/>
              </a:spcBef>
              <a:buClr>
                <a:schemeClr val="bg2">
                  <a:lumMod val="40000"/>
                  <a:lumOff val="60000"/>
                </a:schemeClr>
              </a:buClr>
              <a:buSzPct val="80000"/>
            </a:pPr>
            <a:endParaRPr lang="it-IT" sz="1200" b="1" dirty="0">
              <a:latin typeface="+mj-lt"/>
              <a:ea typeface="+mj-ea"/>
              <a:cs typeface="+mj-cs"/>
            </a:endParaRPr>
          </a:p>
          <a:p>
            <a:pPr>
              <a:spcBef>
                <a:spcPts val="1000"/>
              </a:spcBef>
              <a:buClr>
                <a:schemeClr val="bg2">
                  <a:lumMod val="40000"/>
                  <a:lumOff val="60000"/>
                </a:schemeClr>
              </a:buClr>
              <a:buSzPct val="80000"/>
              <a:buFont typeface="Wingdings 3" charset="2"/>
              <a:buChar char=""/>
            </a:pPr>
            <a:r>
              <a:rPr lang="it-IT" sz="2800" b="1" dirty="0" err="1">
                <a:latin typeface="+mj-lt"/>
                <a:ea typeface="+mj-ea"/>
                <a:cs typeface="+mj-cs"/>
              </a:rPr>
              <a:t>What</a:t>
            </a:r>
            <a:r>
              <a:rPr lang="it-IT" sz="2800" b="1" dirty="0">
                <a:latin typeface="+mj-lt"/>
                <a:ea typeface="+mj-ea"/>
                <a:cs typeface="+mj-cs"/>
              </a:rPr>
              <a:t> </a:t>
            </a:r>
            <a:r>
              <a:rPr lang="it-IT" sz="2800" b="1" dirty="0" err="1">
                <a:latin typeface="+mj-lt"/>
                <a:ea typeface="+mj-ea"/>
                <a:cs typeface="+mj-cs"/>
              </a:rPr>
              <a:t>we</a:t>
            </a:r>
            <a:r>
              <a:rPr lang="it-IT" sz="2800" b="1" dirty="0">
                <a:latin typeface="+mj-lt"/>
                <a:ea typeface="+mj-ea"/>
                <a:cs typeface="+mj-cs"/>
              </a:rPr>
              <a:t> call “privacy”  </a:t>
            </a:r>
            <a:r>
              <a:rPr lang="it-IT" sz="2800" b="1" dirty="0" err="1">
                <a:latin typeface="+mj-lt"/>
                <a:ea typeface="+mj-ea"/>
                <a:cs typeface="+mj-cs"/>
              </a:rPr>
              <a:t>is</a:t>
            </a:r>
            <a:r>
              <a:rPr lang="it-IT" sz="2800" b="1" dirty="0">
                <a:latin typeface="+mj-lt"/>
                <a:ea typeface="+mj-ea"/>
                <a:cs typeface="+mj-cs"/>
              </a:rPr>
              <a:t> </a:t>
            </a:r>
            <a:r>
              <a:rPr lang="it-IT" sz="2800" b="1" dirty="0" err="1">
                <a:latin typeface="+mj-lt"/>
                <a:ea typeface="+mj-ea"/>
                <a:cs typeface="+mj-cs"/>
              </a:rPr>
              <a:t>anything</a:t>
            </a:r>
            <a:r>
              <a:rPr lang="it-IT" sz="2800" b="1" dirty="0">
                <a:latin typeface="+mj-lt"/>
                <a:ea typeface="+mj-ea"/>
                <a:cs typeface="+mj-cs"/>
              </a:rPr>
              <a:t> </a:t>
            </a:r>
            <a:r>
              <a:rPr lang="it-IT" sz="2800" b="1" dirty="0" err="1">
                <a:latin typeface="+mj-lt"/>
                <a:ea typeface="+mj-ea"/>
                <a:cs typeface="+mj-cs"/>
              </a:rPr>
              <a:t>but</a:t>
            </a:r>
            <a:r>
              <a:rPr lang="it-IT" sz="2800" b="1" dirty="0">
                <a:latin typeface="+mj-lt"/>
                <a:ea typeface="+mj-ea"/>
                <a:cs typeface="+mj-cs"/>
              </a:rPr>
              <a:t>  </a:t>
            </a:r>
            <a:r>
              <a:rPr lang="it-IT" sz="2800" b="1" dirty="0" err="1">
                <a:latin typeface="+mj-lt"/>
                <a:ea typeface="+mj-ea"/>
                <a:cs typeface="+mj-cs"/>
              </a:rPr>
              <a:t>this</a:t>
            </a:r>
            <a:r>
              <a:rPr lang="it-IT" sz="2800" b="1" dirty="0">
                <a:latin typeface="+mj-lt"/>
                <a:ea typeface="+mj-ea"/>
                <a:cs typeface="+mj-cs"/>
              </a:rPr>
              <a:t> </a:t>
            </a:r>
            <a:r>
              <a:rPr lang="it-IT" sz="2800" b="1" dirty="0" err="1">
                <a:latin typeface="+mj-lt"/>
                <a:ea typeface="+mj-ea"/>
                <a:cs typeface="+mj-cs"/>
              </a:rPr>
              <a:t>surface</a:t>
            </a:r>
            <a:r>
              <a:rPr lang="it-IT" sz="2800" b="1" dirty="0">
                <a:latin typeface="+mj-lt"/>
                <a:ea typeface="+mj-ea"/>
                <a:cs typeface="+mj-cs"/>
              </a:rPr>
              <a:t> </a:t>
            </a:r>
            <a:r>
              <a:rPr lang="it-IT" sz="2800" b="1" dirty="0" err="1">
                <a:latin typeface="+mj-lt"/>
                <a:ea typeface="+mj-ea"/>
                <a:cs typeface="+mj-cs"/>
              </a:rPr>
              <a:t>tension</a:t>
            </a:r>
            <a:r>
              <a:rPr lang="it-IT" sz="2800" b="1" dirty="0">
                <a:latin typeface="+mj-lt"/>
                <a:ea typeface="+mj-ea"/>
                <a:cs typeface="+mj-cs"/>
              </a:rPr>
              <a:t> </a:t>
            </a:r>
            <a:r>
              <a:rPr lang="it-IT" sz="2800" b="1" dirty="0" err="1">
                <a:latin typeface="+mj-lt"/>
                <a:ea typeface="+mj-ea"/>
                <a:cs typeface="+mj-cs"/>
              </a:rPr>
              <a:t>which</a:t>
            </a:r>
            <a:r>
              <a:rPr lang="it-IT" sz="2800" b="1" dirty="0">
                <a:latin typeface="+mj-lt"/>
                <a:ea typeface="+mj-ea"/>
                <a:cs typeface="+mj-cs"/>
              </a:rPr>
              <a:t> makes </a:t>
            </a:r>
            <a:r>
              <a:rPr lang="it-IT" sz="2800" b="1" dirty="0" err="1">
                <a:latin typeface="+mj-lt"/>
                <a:ea typeface="+mj-ea"/>
                <a:cs typeface="+mj-cs"/>
              </a:rPr>
              <a:t>us</a:t>
            </a:r>
            <a:r>
              <a:rPr lang="it-IT" sz="2800" b="1" dirty="0">
                <a:latin typeface="+mj-lt"/>
                <a:ea typeface="+mj-ea"/>
                <a:cs typeface="+mj-cs"/>
              </a:rPr>
              <a:t> to </a:t>
            </a:r>
            <a:r>
              <a:rPr lang="it-IT" sz="2800" b="1" dirty="0" err="1">
                <a:latin typeface="+mj-lt"/>
                <a:ea typeface="+mj-ea"/>
                <a:cs typeface="+mj-cs"/>
              </a:rPr>
              <a:t>develop</a:t>
            </a:r>
            <a:r>
              <a:rPr lang="it-IT" sz="2800" b="1" dirty="0">
                <a:latin typeface="+mj-lt"/>
                <a:ea typeface="+mj-ea"/>
                <a:cs typeface="+mj-cs"/>
              </a:rPr>
              <a:t> </a:t>
            </a:r>
            <a:r>
              <a:rPr lang="it-IT" sz="2800" b="1" dirty="0" err="1">
                <a:latin typeface="+mj-lt"/>
                <a:ea typeface="+mj-ea"/>
                <a:cs typeface="+mj-cs"/>
              </a:rPr>
              <a:t>our</a:t>
            </a:r>
            <a:r>
              <a:rPr lang="it-IT" sz="2800" b="1" dirty="0">
                <a:latin typeface="+mj-lt"/>
                <a:ea typeface="+mj-ea"/>
                <a:cs typeface="+mj-cs"/>
              </a:rPr>
              <a:t> </a:t>
            </a:r>
            <a:r>
              <a:rPr lang="it-IT" sz="2800" b="1" dirty="0" err="1">
                <a:latin typeface="+mj-lt"/>
                <a:ea typeface="+mj-ea"/>
                <a:cs typeface="+mj-cs"/>
              </a:rPr>
              <a:t>identity</a:t>
            </a:r>
            <a:endParaRPr lang="it-IT" sz="2800" b="1" dirty="0">
              <a:latin typeface="+mj-lt"/>
              <a:ea typeface="+mj-ea"/>
              <a:cs typeface="+mj-cs"/>
            </a:endParaRPr>
          </a:p>
        </p:txBody>
      </p:sp>
      <p:pic>
        <p:nvPicPr>
          <p:cNvPr id="9" name="Segnaposto contenuto 8">
            <a:extLst>
              <a:ext uri="{FF2B5EF4-FFF2-40B4-BE49-F238E27FC236}">
                <a16:creationId xmlns:a16="http://schemas.microsoft.com/office/drawing/2014/main" id="{5B74E0D7-1D5B-6A03-CBAA-09F2E520855D}"/>
              </a:ext>
            </a:extLst>
          </p:cNvPr>
          <p:cNvPicPr>
            <a:picLocks noGrp="1" noChangeAspect="1"/>
          </p:cNvPicPr>
          <p:nvPr>
            <p:ph sz="half" idx="2"/>
          </p:nvPr>
        </p:nvPicPr>
        <p:blipFill>
          <a:blip r:embed="rId2"/>
          <a:stretch>
            <a:fillRect/>
          </a:stretch>
        </p:blipFill>
        <p:spPr>
          <a:xfrm>
            <a:off x="5892925" y="2291645"/>
            <a:ext cx="5542634" cy="3140825"/>
          </a:xfrm>
        </p:spPr>
      </p:pic>
    </p:spTree>
    <p:extLst>
      <p:ext uri="{BB962C8B-B14F-4D97-AF65-F5344CB8AC3E}">
        <p14:creationId xmlns:p14="http://schemas.microsoft.com/office/powerpoint/2010/main" val="26941691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AAC025C1-061A-A913-1EE6-7A2A8C28F5DD}"/>
              </a:ext>
            </a:extLst>
          </p:cNvPr>
          <p:cNvSpPr>
            <a:spLocks noGrp="1"/>
          </p:cNvSpPr>
          <p:nvPr>
            <p:ph type="ctrTitle"/>
          </p:nvPr>
        </p:nvSpPr>
        <p:spPr>
          <a:xfrm>
            <a:off x="1154955" y="818708"/>
            <a:ext cx="8825658" cy="2313693"/>
          </a:xfrm>
        </p:spPr>
        <p:txBody>
          <a:bodyPr anchor="b">
            <a:noAutofit/>
          </a:bodyPr>
          <a:lstStyle/>
          <a:p>
            <a:r>
              <a:rPr lang="en-US" sz="3200" b="1"/>
              <a:t>Privacy, Identity and Dignity are thus  the three facets of a same prism. In order to protect one of them, you must protect them all.</a:t>
            </a:r>
            <a:endParaRPr lang="en-US" sz="3600" b="1"/>
          </a:p>
        </p:txBody>
      </p:sp>
      <p:sp>
        <p:nvSpPr>
          <p:cNvPr id="7" name="Segnaposto contenuto 6">
            <a:extLst>
              <a:ext uri="{FF2B5EF4-FFF2-40B4-BE49-F238E27FC236}">
                <a16:creationId xmlns:a16="http://schemas.microsoft.com/office/drawing/2014/main" id="{F8AC68D0-74B0-6CAE-D354-DAC10060042C}"/>
              </a:ext>
            </a:extLst>
          </p:cNvPr>
          <p:cNvSpPr>
            <a:spLocks noGrp="1"/>
          </p:cNvSpPr>
          <p:nvPr>
            <p:ph type="subTitle" idx="1"/>
          </p:nvPr>
        </p:nvSpPr>
        <p:spPr>
          <a:xfrm>
            <a:off x="1154955" y="3305733"/>
            <a:ext cx="8825658" cy="1417675"/>
          </a:xfrm>
        </p:spPr>
        <p:txBody>
          <a:bodyPr anchor="t">
            <a:normAutofit/>
          </a:bodyPr>
          <a:lstStyle/>
          <a:p>
            <a:r>
              <a:rPr lang="en-GB" sz="2800" b="1">
                <a:solidFill>
                  <a:srgbClr val="FF0000"/>
                </a:solidFill>
              </a:rPr>
              <a:t>This is also an important lesson to learn from a technological point of view</a:t>
            </a:r>
          </a:p>
        </p:txBody>
      </p:sp>
      <p:sp>
        <p:nvSpPr>
          <p:cNvPr id="2" name="CasellaDiTesto 1">
            <a:extLst>
              <a:ext uri="{FF2B5EF4-FFF2-40B4-BE49-F238E27FC236}">
                <a16:creationId xmlns:a16="http://schemas.microsoft.com/office/drawing/2014/main" id="{2B228A67-8085-D40D-E102-AA8DFEE84902}"/>
              </a:ext>
            </a:extLst>
          </p:cNvPr>
          <p:cNvSpPr txBox="1"/>
          <p:nvPr/>
        </p:nvSpPr>
        <p:spPr>
          <a:xfrm>
            <a:off x="1154955" y="4908029"/>
            <a:ext cx="9095355" cy="523220"/>
          </a:xfrm>
          <a:prstGeom prst="rect">
            <a:avLst/>
          </a:prstGeom>
          <a:noFill/>
        </p:spPr>
        <p:txBody>
          <a:bodyPr wrap="square" lIns="91440" tIns="45720" rIns="91440" bIns="45720" rtlCol="0" anchor="t">
            <a:spAutoFit/>
          </a:bodyPr>
          <a:lstStyle/>
          <a:p>
            <a:r>
              <a:rPr lang="en-GB" sz="2800" b="1">
                <a:solidFill>
                  <a:srgbClr val="FFC000"/>
                </a:solidFill>
              </a:rPr>
              <a:t>THIS IS MY FINAL POINT AND MY CONCLUSION</a:t>
            </a:r>
          </a:p>
        </p:txBody>
      </p:sp>
    </p:spTree>
    <p:extLst>
      <p:ext uri="{BB962C8B-B14F-4D97-AF65-F5344CB8AC3E}">
        <p14:creationId xmlns:p14="http://schemas.microsoft.com/office/powerpoint/2010/main" val="36862419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35CA9AD-EF07-C5EB-C799-9A1195568430}"/>
              </a:ext>
            </a:extLst>
          </p:cNvPr>
          <p:cNvSpPr>
            <a:spLocks noGrp="1"/>
          </p:cNvSpPr>
          <p:nvPr>
            <p:ph type="title"/>
          </p:nvPr>
        </p:nvSpPr>
        <p:spPr/>
        <p:txBody>
          <a:bodyPr/>
          <a:lstStyle/>
          <a:p>
            <a:r>
              <a:rPr lang="en-GB" b="1" dirty="0">
                <a:solidFill>
                  <a:srgbClr val="FFC000"/>
                </a:solidFill>
              </a:rPr>
              <a:t>DENKEN IST DANKEN</a:t>
            </a:r>
            <a:endParaRPr lang="it-IT" b="1" dirty="0">
              <a:solidFill>
                <a:srgbClr val="FFC000"/>
              </a:solidFill>
            </a:endParaRPr>
          </a:p>
        </p:txBody>
      </p:sp>
      <p:sp>
        <p:nvSpPr>
          <p:cNvPr id="3" name="Segnaposto contenuto 2">
            <a:extLst>
              <a:ext uri="{FF2B5EF4-FFF2-40B4-BE49-F238E27FC236}">
                <a16:creationId xmlns:a16="http://schemas.microsoft.com/office/drawing/2014/main" id="{2210A02F-4D7F-C985-6F30-F4281D6B3541}"/>
              </a:ext>
            </a:extLst>
          </p:cNvPr>
          <p:cNvSpPr>
            <a:spLocks noGrp="1"/>
          </p:cNvSpPr>
          <p:nvPr>
            <p:ph idx="1"/>
          </p:nvPr>
        </p:nvSpPr>
        <p:spPr/>
        <p:txBody>
          <a:bodyPr>
            <a:normAutofit/>
          </a:bodyPr>
          <a:lstStyle/>
          <a:p>
            <a:r>
              <a:rPr lang="en-GB" sz="3600" b="1" dirty="0"/>
              <a:t>I’m aware that I left more questions open than those I have answered, yet m</a:t>
            </a:r>
            <a:r>
              <a:rPr lang="en-US" sz="3600" b="1" noProof="1"/>
              <a:t>y goal was  only to think together with you</a:t>
            </a:r>
          </a:p>
          <a:p>
            <a:r>
              <a:rPr lang="en-US" sz="3600" b="1" noProof="1"/>
              <a:t>A great  German philosopher once told that thinking is thanking, we have thought together  and  now I must … </a:t>
            </a:r>
          </a:p>
        </p:txBody>
      </p:sp>
    </p:spTree>
    <p:extLst>
      <p:ext uri="{BB962C8B-B14F-4D97-AF65-F5344CB8AC3E}">
        <p14:creationId xmlns:p14="http://schemas.microsoft.com/office/powerpoint/2010/main" val="14272519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FC14B39-83F1-A032-83EA-F62B81290565}"/>
              </a:ext>
            </a:extLst>
          </p:cNvPr>
          <p:cNvSpPr>
            <a:spLocks noGrp="1"/>
          </p:cNvSpPr>
          <p:nvPr>
            <p:ph type="title"/>
          </p:nvPr>
        </p:nvSpPr>
        <p:spPr>
          <a:xfrm>
            <a:off x="646111" y="452718"/>
            <a:ext cx="9404723" cy="1400530"/>
          </a:xfrm>
        </p:spPr>
        <p:txBody>
          <a:bodyPr anchor="t">
            <a:normAutofit/>
          </a:bodyPr>
          <a:lstStyle/>
          <a:p>
            <a:r>
              <a:rPr lang="en-GB" b="1" dirty="0"/>
              <a:t>Thank you!</a:t>
            </a:r>
          </a:p>
        </p:txBody>
      </p:sp>
      <p:sp>
        <p:nvSpPr>
          <p:cNvPr id="12" name="Content Placeholder 2">
            <a:extLst>
              <a:ext uri="{FF2B5EF4-FFF2-40B4-BE49-F238E27FC236}">
                <a16:creationId xmlns:a16="http://schemas.microsoft.com/office/drawing/2014/main" id="{1BE27CB0-0DAA-255A-06D3-DE2FEF4CFCF2}"/>
              </a:ext>
            </a:extLst>
          </p:cNvPr>
          <p:cNvSpPr>
            <a:spLocks noGrp="1"/>
          </p:cNvSpPr>
          <p:nvPr>
            <p:ph sz="half" idx="1"/>
          </p:nvPr>
        </p:nvSpPr>
        <p:spPr>
          <a:xfrm>
            <a:off x="1103312" y="2785929"/>
            <a:ext cx="10236957" cy="3470409"/>
          </a:xfrm>
        </p:spPr>
        <p:txBody>
          <a:bodyPr>
            <a:normAutofit fontScale="92500" lnSpcReduction="10000"/>
          </a:bodyPr>
          <a:lstStyle/>
          <a:p>
            <a:pPr marL="0" indent="0">
              <a:spcBef>
                <a:spcPts val="0"/>
              </a:spcBef>
              <a:buNone/>
            </a:pPr>
            <a:r>
              <a:rPr lang="de-DE" b="1" u="sng">
                <a:solidFill>
                  <a:srgbClr val="58C1BA"/>
                </a:solidFill>
                <a:latin typeface="Calibri" panose="020F0502020204030204" pitchFamily="34" charset="0"/>
                <a:ea typeface="Times New Roman" panose="02020603050405020304" pitchFamily="18" charset="0"/>
                <a:cs typeface="Times New Roman" panose="02020603050405020304" pitchFamily="18" charset="0"/>
              </a:rPr>
              <a:t>Emilio Mordini, M.D., </a:t>
            </a:r>
            <a:r>
              <a:rPr lang="de-DE" b="1" u="sng" err="1">
                <a:solidFill>
                  <a:srgbClr val="58C1BA"/>
                </a:solidFill>
                <a:latin typeface="Calibri" panose="020F0502020204030204" pitchFamily="34" charset="0"/>
                <a:ea typeface="Times New Roman" panose="02020603050405020304" pitchFamily="18" charset="0"/>
                <a:cs typeface="Times New Roman" panose="02020603050405020304" pitchFamily="18" charset="0"/>
              </a:rPr>
              <a:t>M.Phil</a:t>
            </a:r>
            <a:endParaRPr lang="de-DE" b="1" u="sng">
              <a:solidFill>
                <a:srgbClr val="58C1BA"/>
              </a:solidFill>
              <a:latin typeface="Calibri" panose="020F0502020204030204" pitchFamily="34" charset="0"/>
              <a:ea typeface="Times New Roman" panose="02020603050405020304" pitchFamily="18" charset="0"/>
              <a:cs typeface="Times New Roman" panose="02020603050405020304" pitchFamily="18" charset="0"/>
            </a:endParaRPr>
          </a:p>
          <a:p>
            <a:pPr marL="0" indent="0">
              <a:spcBef>
                <a:spcPts val="0"/>
              </a:spcBef>
              <a:buNone/>
            </a:pPr>
            <a:r>
              <a:rPr lang="de-DE" b="1">
                <a:latin typeface="Calibri" panose="020F0502020204030204" pitchFamily="34" charset="0"/>
                <a:ea typeface="Times New Roman" panose="02020603050405020304" pitchFamily="18" charset="0"/>
                <a:cs typeface="Times New Roman" panose="02020603050405020304" pitchFamily="18" charset="0"/>
              </a:rPr>
              <a:t>CHAIR OF THE ETHICAL COMMITTEE OF THE EUROPEAN ASSOCIATION OF BIOMETRICS</a:t>
            </a:r>
          </a:p>
          <a:p>
            <a:pPr marL="0" indent="0">
              <a:spcBef>
                <a:spcPts val="0"/>
              </a:spcBef>
              <a:buNone/>
            </a:pPr>
            <a:endParaRPr lang="en-GB" sz="1800" b="1">
              <a:solidFill>
                <a:srgbClr val="FFC000"/>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buNone/>
            </a:pPr>
            <a:r>
              <a:rPr lang="it-IT" b="1" u="sng">
                <a:latin typeface="Calibri" panose="020F0502020204030204" pitchFamily="34"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NORIA</a:t>
            </a:r>
            <a:r>
              <a:rPr lang="it-IT" b="1">
                <a:latin typeface="Calibri" panose="020F0502020204030204" pitchFamily="34" charset="0"/>
                <a:ea typeface="Times New Roman" panose="02020603050405020304" pitchFamily="18" charset="0"/>
                <a:cs typeface="Times New Roman" panose="02020603050405020304" pitchFamily="18" charset="0"/>
              </a:rPr>
              <a:t>, Scientific Director</a:t>
            </a:r>
            <a:endParaRPr lang="en-GB" b="1">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buNone/>
            </a:pPr>
            <a:r>
              <a:rPr lang="it-IT" b="1">
                <a:latin typeface="Calibri" panose="020F0502020204030204" pitchFamily="34" charset="0"/>
                <a:ea typeface="Times New Roman" panose="02020603050405020304" pitchFamily="18" charset="0"/>
                <a:cs typeface="Times New Roman" panose="02020603050405020304" pitchFamily="18" charset="0"/>
              </a:rPr>
              <a:t>Via Molino 45 – 33080 Fiume Veneto </a:t>
            </a:r>
            <a:endParaRPr lang="en-GB" b="1">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buNone/>
            </a:pPr>
            <a:r>
              <a:rPr lang="en-GB" b="1">
                <a:latin typeface="Calibri" panose="020F0502020204030204" pitchFamily="34" charset="0"/>
                <a:ea typeface="Times New Roman" panose="02020603050405020304" pitchFamily="18" charset="0"/>
                <a:cs typeface="Times New Roman" panose="02020603050405020304" pitchFamily="18" charset="0"/>
              </a:rPr>
              <a:t>Email: </a:t>
            </a:r>
            <a:r>
              <a:rPr lang="en-GB" b="1" u="sng">
                <a:latin typeface="Calibri" panose="020F050202020403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emilio.mordini@noria-onlus.it</a:t>
            </a:r>
            <a:endParaRPr lang="en-GB" b="1">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GB" sz="2400">
                <a:latin typeface="Calibri" panose="020F0502020204030204" pitchFamily="34" charset="0"/>
                <a:ea typeface="Times New Roman" panose="02020603050405020304" pitchFamily="18" charset="0"/>
                <a:cs typeface="Times New Roman" panose="02020603050405020304" pitchFamily="18" charset="0"/>
              </a:rPr>
              <a:t> </a:t>
            </a:r>
            <a:endParaRPr lang="en-GB" sz="2400">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buNone/>
            </a:pPr>
            <a:endParaRPr lang="de-DE" sz="1800" b="1">
              <a:solidFill>
                <a:srgbClr val="FFC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indent="0">
              <a:spcBef>
                <a:spcPts val="0"/>
              </a:spcBef>
              <a:buNone/>
            </a:pPr>
            <a:endParaRPr lang="de-DE" b="1">
              <a:solidFill>
                <a:srgbClr val="FFC000"/>
              </a:solidFill>
              <a:latin typeface="Calibri" panose="020F0502020204030204" pitchFamily="34" charset="0"/>
              <a:ea typeface="Times New Roman" panose="02020603050405020304" pitchFamily="18" charset="0"/>
              <a:cs typeface="Times New Roman" panose="02020603050405020304" pitchFamily="18" charset="0"/>
            </a:endParaRPr>
          </a:p>
          <a:p>
            <a:pPr marL="0" indent="0">
              <a:spcBef>
                <a:spcPts val="0"/>
              </a:spcBef>
              <a:buNone/>
            </a:pPr>
            <a:endParaRPr lang="de-DE" sz="1800" b="1">
              <a:solidFill>
                <a:srgbClr val="FFC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indent="0">
              <a:spcBef>
                <a:spcPts val="0"/>
              </a:spcBef>
              <a:buNone/>
            </a:pPr>
            <a:endParaRPr lang="de-DE" b="1">
              <a:solidFill>
                <a:srgbClr val="FFC000"/>
              </a:solidFill>
              <a:latin typeface="Calibri" panose="020F0502020204030204" pitchFamily="34" charset="0"/>
              <a:ea typeface="Times New Roman" panose="02020603050405020304" pitchFamily="18" charset="0"/>
              <a:cs typeface="Times New Roman" panose="02020603050405020304" pitchFamily="18" charset="0"/>
            </a:endParaRPr>
          </a:p>
          <a:p>
            <a:pPr marL="0" indent="0" algn="r">
              <a:spcBef>
                <a:spcPts val="0"/>
              </a:spcBef>
              <a:buNone/>
            </a:pPr>
            <a:r>
              <a:rPr lang="de-DE" b="1">
                <a:solidFill>
                  <a:srgbClr val="FFC000"/>
                </a:solidFill>
                <a:effectLst/>
                <a:latin typeface="Calibri" panose="020F0502020204030204" pitchFamily="34" charset="0"/>
                <a:ea typeface="Times New Roman" panose="02020603050405020304" pitchFamily="18" charset="0"/>
                <a:cs typeface="Times New Roman" panose="02020603050405020304" pitchFamily="18" charset="0"/>
              </a:rPr>
              <a:t>Via Altan 47 – 33078 San Vito al Tagliamento (PN) – </a:t>
            </a:r>
            <a:r>
              <a:rPr lang="de-DE" b="1" err="1">
                <a:solidFill>
                  <a:srgbClr val="FFC000"/>
                </a:solidFill>
                <a:effectLst/>
                <a:latin typeface="Calibri" panose="020F0502020204030204" pitchFamily="34" charset="0"/>
                <a:ea typeface="Times New Roman" panose="02020603050405020304" pitchFamily="18" charset="0"/>
                <a:cs typeface="Times New Roman" panose="02020603050405020304" pitchFamily="18" charset="0"/>
              </a:rPr>
              <a:t>Italy</a:t>
            </a:r>
            <a:endParaRPr lang="en-GB" b="1">
              <a:solidFill>
                <a:srgbClr val="FFC000"/>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gn="r">
              <a:spcBef>
                <a:spcPts val="0"/>
              </a:spcBef>
              <a:buNone/>
            </a:pPr>
            <a:r>
              <a:rPr lang="de-DE" b="1">
                <a:solidFill>
                  <a:srgbClr val="FFC000"/>
                </a:solidFill>
                <a:effectLst/>
                <a:latin typeface="Calibri" panose="020F0502020204030204" pitchFamily="34" charset="0"/>
                <a:ea typeface="Times New Roman" panose="02020603050405020304" pitchFamily="18" charset="0"/>
                <a:cs typeface="Times New Roman" panose="02020603050405020304" pitchFamily="18" charset="0"/>
              </a:rPr>
              <a:t>Email: </a:t>
            </a:r>
            <a:r>
              <a:rPr lang="de-DE" b="1" u="sng">
                <a:solidFill>
                  <a:srgbClr val="FFC000"/>
                </a:solidFill>
                <a:effectLst/>
                <a:latin typeface="Calibri" panose="020F0502020204030204" pitchFamily="34" charset="0"/>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em@emilio-mordini.it</a:t>
            </a:r>
            <a:endParaRPr lang="de-DE" b="1" u="sng">
              <a:solidFill>
                <a:srgbClr val="FFC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indent="0">
              <a:spcBef>
                <a:spcPts val="0"/>
              </a:spcBef>
              <a:buNone/>
            </a:pPr>
            <a:endParaRPr lang="en-GB" sz="1400" b="1">
              <a:effectLst/>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buNone/>
            </a:pPr>
            <a:endParaRPr lang="en-GB" sz="1400" b="1">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a:p>
        </p:txBody>
      </p:sp>
    </p:spTree>
    <p:extLst>
      <p:ext uri="{BB962C8B-B14F-4D97-AF65-F5344CB8AC3E}">
        <p14:creationId xmlns:p14="http://schemas.microsoft.com/office/powerpoint/2010/main" val="24479926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B7D2B1EF-BD66-0037-C81C-28FEDC493DED}"/>
              </a:ext>
            </a:extLst>
          </p:cNvPr>
          <p:cNvPicPr>
            <a:picLocks noChangeAspect="1"/>
          </p:cNvPicPr>
          <p:nvPr/>
        </p:nvPicPr>
        <p:blipFill>
          <a:blip r:embed="rId2"/>
          <a:stretch>
            <a:fillRect/>
          </a:stretch>
        </p:blipFill>
        <p:spPr>
          <a:xfrm>
            <a:off x="817607" y="0"/>
            <a:ext cx="10358393" cy="6891238"/>
          </a:xfrm>
          <a:prstGeom prst="rect">
            <a:avLst/>
          </a:prstGeom>
        </p:spPr>
      </p:pic>
      <p:sp>
        <p:nvSpPr>
          <p:cNvPr id="3" name="CasellaDiTesto 2">
            <a:extLst>
              <a:ext uri="{FF2B5EF4-FFF2-40B4-BE49-F238E27FC236}">
                <a16:creationId xmlns:a16="http://schemas.microsoft.com/office/drawing/2014/main" id="{A1C8A39B-2B2A-B9A4-9A8F-108347C48E34}"/>
              </a:ext>
            </a:extLst>
          </p:cNvPr>
          <p:cNvSpPr txBox="1"/>
          <p:nvPr/>
        </p:nvSpPr>
        <p:spPr>
          <a:xfrm>
            <a:off x="1517518" y="1636889"/>
            <a:ext cx="5278393" cy="954107"/>
          </a:xfrm>
          <a:prstGeom prst="rect">
            <a:avLst/>
          </a:prstGeom>
          <a:noFill/>
        </p:spPr>
        <p:txBody>
          <a:bodyPr wrap="square" rtlCol="0">
            <a:spAutoFit/>
          </a:bodyPr>
          <a:lstStyle/>
          <a:p>
            <a:r>
              <a:rPr lang="en-GB" sz="2800" b="1" dirty="0">
                <a:solidFill>
                  <a:srgbClr val="FFC000"/>
                </a:solidFill>
              </a:rPr>
              <a:t>CAMOUFLAGE  = BLENDED WITH THE SORROUNDINGS</a:t>
            </a:r>
            <a:endParaRPr lang="it-IT" sz="2800" b="1" dirty="0">
              <a:solidFill>
                <a:srgbClr val="FFC000"/>
              </a:solidFill>
            </a:endParaRPr>
          </a:p>
        </p:txBody>
      </p:sp>
    </p:spTree>
    <p:extLst>
      <p:ext uri="{BB962C8B-B14F-4D97-AF65-F5344CB8AC3E}">
        <p14:creationId xmlns:p14="http://schemas.microsoft.com/office/powerpoint/2010/main" val="6405363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AA7CC-E3EE-422D-A20C-E8EC9115DB08}"/>
              </a:ext>
            </a:extLst>
          </p:cNvPr>
          <p:cNvSpPr>
            <a:spLocks noGrp="1"/>
          </p:cNvSpPr>
          <p:nvPr>
            <p:ph type="title"/>
          </p:nvPr>
        </p:nvSpPr>
        <p:spPr>
          <a:xfrm>
            <a:off x="1188721" y="481097"/>
            <a:ext cx="8556170" cy="1143000"/>
          </a:xfrm>
        </p:spPr>
        <p:txBody>
          <a:bodyPr/>
          <a:lstStyle/>
          <a:p>
            <a:r>
              <a:rPr lang="it-IT" b="1" dirty="0"/>
              <a:t>L. BRANDEIS 1890</a:t>
            </a:r>
            <a:endParaRPr lang="en-US" b="1" dirty="0"/>
          </a:p>
        </p:txBody>
      </p:sp>
      <p:pic>
        <p:nvPicPr>
          <p:cNvPr id="5" name="Content Placeholder 4">
            <a:extLst>
              <a:ext uri="{FF2B5EF4-FFF2-40B4-BE49-F238E27FC236}">
                <a16:creationId xmlns:a16="http://schemas.microsoft.com/office/drawing/2014/main" id="{E90BE1E1-9636-4F5E-ACB5-6B4F26CAFDFE}"/>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919288" y="1817268"/>
            <a:ext cx="8229600" cy="3872752"/>
          </a:xfrm>
        </p:spPr>
      </p:pic>
      <p:pic>
        <p:nvPicPr>
          <p:cNvPr id="3" name="Audio 2">
            <a:hlinkClick r:id="" action="ppaction://media"/>
            <a:extLst>
              <a:ext uri="{FF2B5EF4-FFF2-40B4-BE49-F238E27FC236}">
                <a16:creationId xmlns:a16="http://schemas.microsoft.com/office/drawing/2014/main" id="{9EE43342-EE00-4B73-A383-A7FC381CE40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64738" y="6154738"/>
            <a:ext cx="487362" cy="487362"/>
          </a:xfrm>
          <a:prstGeom prst="rect">
            <a:avLst/>
          </a:prstGeom>
        </p:spPr>
      </p:pic>
    </p:spTree>
    <p:extLst>
      <p:ext uri="{BB962C8B-B14F-4D97-AF65-F5344CB8AC3E}">
        <p14:creationId xmlns:p14="http://schemas.microsoft.com/office/powerpoint/2010/main" val="685618051"/>
      </p:ext>
    </p:extLst>
  </p:cSld>
  <p:clrMapOvr>
    <a:masterClrMapping/>
  </p:clrMapOvr>
  <mc:AlternateContent xmlns:mc="http://schemas.openxmlformats.org/markup-compatibility/2006" xmlns:p14="http://schemas.microsoft.com/office/powerpoint/2010/main">
    <mc:Choice Requires="p14">
      <p:transition spd="slow" p14:dur="2000" advTm="8451"/>
    </mc:Choice>
    <mc:Fallback xmlns="">
      <p:transition spd="slow" advTm="84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FA68D14-4514-72F1-CCEC-A612B4112D18}"/>
              </a:ext>
            </a:extLst>
          </p:cNvPr>
          <p:cNvSpPr>
            <a:spLocks noGrp="1"/>
          </p:cNvSpPr>
          <p:nvPr>
            <p:ph type="title"/>
          </p:nvPr>
        </p:nvSpPr>
        <p:spPr>
          <a:xfrm>
            <a:off x="1485078" y="2103120"/>
            <a:ext cx="9404723" cy="3562433"/>
          </a:xfrm>
        </p:spPr>
        <p:txBody>
          <a:bodyPr anchor="t">
            <a:normAutofit/>
          </a:bodyPr>
          <a:lstStyle/>
          <a:p>
            <a:pPr>
              <a:lnSpc>
                <a:spcPct val="90000"/>
              </a:lnSpc>
            </a:pPr>
            <a:r>
              <a:rPr lang="en-GB" sz="4400" b="1" dirty="0"/>
              <a:t>P</a:t>
            </a:r>
            <a:r>
              <a:rPr lang="en-GB" sz="4400" b="1" dirty="0">
                <a:effectLst/>
              </a:rPr>
              <a:t>rivacy is the condition of not having undocumented personal information known or possessed by others </a:t>
            </a:r>
            <a:r>
              <a:rPr lang="en-GB" sz="4400" b="1" i="1" dirty="0">
                <a:effectLst/>
              </a:rPr>
              <a:t>(Parent, 1983)</a:t>
            </a:r>
            <a:endParaRPr lang="en-US" sz="4400" b="1" i="1" dirty="0"/>
          </a:p>
        </p:txBody>
      </p:sp>
    </p:spTree>
    <p:extLst>
      <p:ext uri="{BB962C8B-B14F-4D97-AF65-F5344CB8AC3E}">
        <p14:creationId xmlns:p14="http://schemas.microsoft.com/office/powerpoint/2010/main" val="2336924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testo 4">
            <a:extLst>
              <a:ext uri="{FF2B5EF4-FFF2-40B4-BE49-F238E27FC236}">
                <a16:creationId xmlns:a16="http://schemas.microsoft.com/office/drawing/2014/main" id="{49196FF7-675D-3309-E5C3-FE9E0D59CA86}"/>
              </a:ext>
            </a:extLst>
          </p:cNvPr>
          <p:cNvSpPr>
            <a:spLocks noGrp="1"/>
          </p:cNvSpPr>
          <p:nvPr>
            <p:ph type="body" idx="1"/>
          </p:nvPr>
        </p:nvSpPr>
        <p:spPr>
          <a:xfrm>
            <a:off x="1365956" y="2325588"/>
            <a:ext cx="9460088" cy="1915647"/>
          </a:xfrm>
        </p:spPr>
        <p:txBody>
          <a:bodyPr>
            <a:normAutofit/>
          </a:bodyPr>
          <a:lstStyle/>
          <a:p>
            <a:pPr>
              <a:spcAft>
                <a:spcPts val="600"/>
              </a:spcAft>
            </a:pPr>
            <a:r>
              <a:rPr lang="en-GB" sz="3600" b="1" dirty="0">
                <a:solidFill>
                  <a:srgbClr val="FFC000"/>
                </a:solidFill>
              </a:rPr>
              <a:t>Today PRIVACY is often confused with personal data protection</a:t>
            </a:r>
          </a:p>
        </p:txBody>
      </p:sp>
    </p:spTree>
    <p:extLst>
      <p:ext uri="{BB962C8B-B14F-4D97-AF65-F5344CB8AC3E}">
        <p14:creationId xmlns:p14="http://schemas.microsoft.com/office/powerpoint/2010/main" val="29335529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3EE0C3DD-275F-866B-5839-196868F171A8}"/>
              </a:ext>
            </a:extLst>
          </p:cNvPr>
          <p:cNvPicPr>
            <a:picLocks noChangeAspect="1"/>
          </p:cNvPicPr>
          <p:nvPr/>
        </p:nvPicPr>
        <p:blipFill>
          <a:blip r:embed="rId2"/>
          <a:stretch>
            <a:fillRect/>
          </a:stretch>
        </p:blipFill>
        <p:spPr>
          <a:xfrm>
            <a:off x="1992573" y="350065"/>
            <a:ext cx="7697337" cy="6157870"/>
          </a:xfrm>
          <a:prstGeom prst="rect">
            <a:avLst/>
          </a:prstGeom>
        </p:spPr>
      </p:pic>
    </p:spTree>
    <p:extLst>
      <p:ext uri="{BB962C8B-B14F-4D97-AF65-F5344CB8AC3E}">
        <p14:creationId xmlns:p14="http://schemas.microsoft.com/office/powerpoint/2010/main" val="17909846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5D31E5B-3531-85A6-BEB0-90AC16F9B716}"/>
              </a:ext>
            </a:extLst>
          </p:cNvPr>
          <p:cNvSpPr>
            <a:spLocks noGrp="1"/>
          </p:cNvSpPr>
          <p:nvPr>
            <p:ph type="title"/>
          </p:nvPr>
        </p:nvSpPr>
        <p:spPr/>
        <p:txBody>
          <a:bodyPr/>
          <a:lstStyle/>
          <a:p>
            <a:r>
              <a:rPr lang="en-GB" b="1">
                <a:solidFill>
                  <a:schemeClr val="accent3">
                    <a:lumMod val="60000"/>
                    <a:lumOff val="40000"/>
                  </a:schemeClr>
                </a:solidFill>
              </a:rPr>
              <a:t>DATA PROTECTION</a:t>
            </a:r>
            <a:endParaRPr lang="it-IT" b="1">
              <a:solidFill>
                <a:schemeClr val="accent3">
                  <a:lumMod val="60000"/>
                  <a:lumOff val="40000"/>
                </a:schemeClr>
              </a:solidFill>
            </a:endParaRPr>
          </a:p>
        </p:txBody>
      </p:sp>
      <p:sp>
        <p:nvSpPr>
          <p:cNvPr id="3" name="Segnaposto contenuto 2">
            <a:extLst>
              <a:ext uri="{FF2B5EF4-FFF2-40B4-BE49-F238E27FC236}">
                <a16:creationId xmlns:a16="http://schemas.microsoft.com/office/drawing/2014/main" id="{C9FCD6DE-A5D6-7E32-79E2-3591A9DBC0AF}"/>
              </a:ext>
            </a:extLst>
          </p:cNvPr>
          <p:cNvSpPr>
            <a:spLocks noGrp="1"/>
          </p:cNvSpPr>
          <p:nvPr>
            <p:ph sz="half" idx="1"/>
          </p:nvPr>
        </p:nvSpPr>
        <p:spPr>
          <a:xfrm>
            <a:off x="646111" y="2060575"/>
            <a:ext cx="4853540" cy="4195763"/>
          </a:xfrm>
        </p:spPr>
        <p:txBody>
          <a:bodyPr/>
          <a:lstStyle/>
          <a:p>
            <a:pPr marL="0" indent="0">
              <a:buNone/>
            </a:pPr>
            <a:r>
              <a:rPr lang="en-US" b="1"/>
              <a:t>The ability of turning almost everything into measurable items, codifying them into digits, has been a key historical event, allowing information to be brought, stored, sold, and marketed. This event marks the Information Revolution as commodification of plants and animals, and commodification of </a:t>
            </a:r>
            <a:r>
              <a:rPr lang="en-US" b="1" err="1"/>
              <a:t>labour</a:t>
            </a:r>
            <a:r>
              <a:rPr lang="en-US" b="1"/>
              <a:t>, marked the agricultural and industrial revolutions. </a:t>
            </a:r>
          </a:p>
          <a:p>
            <a:pPr marL="0" indent="0">
              <a:buNone/>
            </a:pPr>
            <a:r>
              <a:rPr lang="en-US" b="1">
                <a:solidFill>
                  <a:schemeClr val="accent3">
                    <a:lumMod val="60000"/>
                    <a:lumOff val="40000"/>
                  </a:schemeClr>
                </a:solidFill>
              </a:rPr>
              <a:t>The concept of “personal data protection” emerges from the Information Revolution as a consequence of the new economic value of data. </a:t>
            </a:r>
            <a:endParaRPr lang="it-IT" b="1">
              <a:solidFill>
                <a:schemeClr val="accent3">
                  <a:lumMod val="60000"/>
                  <a:lumOff val="40000"/>
                </a:schemeClr>
              </a:solidFill>
            </a:endParaRPr>
          </a:p>
        </p:txBody>
      </p:sp>
      <p:pic>
        <p:nvPicPr>
          <p:cNvPr id="6" name="Segnaposto contenuto 5" descr="Immagine che contiene persona, cucina, interni, uomo&#10;&#10;Descrizione generata automaticamente">
            <a:extLst>
              <a:ext uri="{FF2B5EF4-FFF2-40B4-BE49-F238E27FC236}">
                <a16:creationId xmlns:a16="http://schemas.microsoft.com/office/drawing/2014/main" id="{EDAD8B43-ED1F-2F99-3611-7B0F2FF852E5}"/>
              </a:ext>
            </a:extLst>
          </p:cNvPr>
          <p:cNvPicPr>
            <a:picLocks noGrp="1" noChangeAspect="1"/>
          </p:cNvPicPr>
          <p:nvPr>
            <p:ph sz="half" idx="2"/>
          </p:nvPr>
        </p:nvPicPr>
        <p:blipFill>
          <a:blip r:embed="rId2"/>
          <a:stretch>
            <a:fillRect/>
          </a:stretch>
        </p:blipFill>
        <p:spPr>
          <a:xfrm>
            <a:off x="5717978" y="2155668"/>
            <a:ext cx="6063622" cy="3410788"/>
          </a:xfrm>
        </p:spPr>
      </p:pic>
    </p:spTree>
    <p:extLst>
      <p:ext uri="{BB962C8B-B14F-4D97-AF65-F5344CB8AC3E}">
        <p14:creationId xmlns:p14="http://schemas.microsoft.com/office/powerpoint/2010/main" val="225674409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e">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Office_36805598_TF78148557.potx" id="{9D4832DE-9BE0-4EC1-8AC8-668F07033C02}" vid="{6BAA5E7D-AB74-4B85-90C9-2B7F07947E19}"/>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8661AA8-FA16-4E58-B6CE-5E6FE2A09464}">
  <ds:schemaRefs>
    <ds:schemaRef ds:uri="71af3243-3dd4-4a8d-8c0d-dd76da1f02a5"/>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39F30101-685D-45DE-9DB6-1F040B2FDEB8}">
  <ds:schemaRefs>
    <ds:schemaRef ds:uri="16c05727-aa75-4e4a-9b5f-8a80a1165891"/>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1FC55D3-F645-4907-9137-B16FB6054B5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Ion design</Template>
  <TotalTime>143</TotalTime>
  <Words>1529</Words>
  <Application>Microsoft Office PowerPoint</Application>
  <PresentationFormat>Widescreen</PresentationFormat>
  <Paragraphs>98</Paragraphs>
  <Slides>34</Slides>
  <Notes>2</Notes>
  <HiddenSlides>0</HiddenSlides>
  <MMClips>2</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34</vt:i4>
      </vt:variant>
    </vt:vector>
  </HeadingPairs>
  <TitlesOfParts>
    <vt:vector size="39" baseType="lpstr">
      <vt:lpstr>Arial</vt:lpstr>
      <vt:lpstr>Calibri</vt:lpstr>
      <vt:lpstr>Century Gothic</vt:lpstr>
      <vt:lpstr>Wingdings 3</vt:lpstr>
      <vt:lpstr>Ione</vt:lpstr>
      <vt:lpstr>What is this thing called Privacy?</vt:lpstr>
      <vt:lpstr>ETIMOLOGY SPEAKING </vt:lpstr>
      <vt:lpstr>Presentazione standard di PowerPoint</vt:lpstr>
      <vt:lpstr>Presentazione standard di PowerPoint</vt:lpstr>
      <vt:lpstr>L. BRANDEIS 1890</vt:lpstr>
      <vt:lpstr>Privacy is the condition of not having undocumented personal information known or possessed by others (Parent, 1983)</vt:lpstr>
      <vt:lpstr>Presentazione standard di PowerPoint</vt:lpstr>
      <vt:lpstr>Presentazione standard di PowerPoint</vt:lpstr>
      <vt:lpstr>DATA PROTECTION</vt:lpstr>
      <vt:lpstr>Wild Plants and Animals were domesticated and turned into commodities</vt:lpstr>
      <vt:lpstr>Human labor became measurable in terms of working hours and it was turned into a commodity</vt:lpstr>
      <vt:lpstr>Time is money Benjamin Franklin</vt:lpstr>
      <vt:lpstr>Information becomes measurable and it is turned into a commodity</vt:lpstr>
      <vt:lpstr>Information is money </vt:lpstr>
      <vt:lpstr>A FATAL CONFUSION</vt:lpstr>
      <vt:lpstr>The main consequence is that privacy today is mostly dealt with by lawyers and legal depts.</vt:lpstr>
      <vt:lpstr>Presentazione standard di PowerPoint</vt:lpstr>
      <vt:lpstr>PERSONAL DATA IS ABOUT AN ECONOMIC ASSET  PRIVACY IS ABOUT  INVIDUALITY (IN-DIVISIBILITY)    </vt:lpstr>
      <vt:lpstr>Presentazione standard di PowerPoint</vt:lpstr>
      <vt:lpstr>The word “person” comes form Latin “persona” which  meant “mask”</vt:lpstr>
      <vt:lpstr>Roman actors wore masks  during the whole representation.  Practically speaking, actors needed to make themselves recognizable in large amphitheaters, which might host more than 1,000 people, and to amplify their voices outdoor: masks could work well enough for both purposes.</vt:lpstr>
      <vt:lpstr>Everything deep loves a mask  (F. Nietzsche)</vt:lpstr>
      <vt:lpstr> Privacy is about masking, but  masking is not about hiding, disguising, being anonymous;  rather it is about  BEING AN INDIVIDUAL PROVIDED WITH AN IDENTITY </vt:lpstr>
      <vt:lpstr>WHAT IS THEN PRIVACY? </vt:lpstr>
      <vt:lpstr>BODILY BOUNDARIES</vt:lpstr>
      <vt:lpstr>MENTAL BOUNDARIES</vt:lpstr>
      <vt:lpstr>NOTHING TO HIDE, NOTHING TO FEAR ?</vt:lpstr>
      <vt:lpstr>We do not need privacy to hide anything, rather we need to hide something (no matter what) to create our private sphere, ultimately our identity</vt:lpstr>
      <vt:lpstr>VALUE BOUNDARIES (DIGNITY)</vt:lpstr>
      <vt:lpstr>DIGNITY </vt:lpstr>
      <vt:lpstr>Presentazione standard di PowerPoint</vt:lpstr>
      <vt:lpstr>Privacy, Identity and Dignity are thus  the three facets of a same prism. In order to protect one of them, you must protect them all.</vt:lpstr>
      <vt:lpstr>DENKEN IST DANKEN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this thing called Privacy?</dc:title>
  <dc:creator>EMILIO MORDINI</dc:creator>
  <cp:lastModifiedBy>EMILIO MORDINI</cp:lastModifiedBy>
  <cp:revision>1</cp:revision>
  <dcterms:created xsi:type="dcterms:W3CDTF">2022-05-05T17:13:14Z</dcterms:created>
  <dcterms:modified xsi:type="dcterms:W3CDTF">2022-06-06T16:56:44Z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